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1" d="100"/>
          <a:sy n="41" d="100"/>
        </p:scale>
        <p:origin x="54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erpages.umbc.edu/~ss12/IS147/content/groupproject/javadocs.html" TargetMode="External"/><Relationship Id="rId2" Type="http://schemas.openxmlformats.org/officeDocument/2006/relationships/hyperlink" Target="https://www.oracle.com/technical-resources/articles/java/javadoc-too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8/docs/api/java/util/Scanner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ivasharma/IS147/tree/master/src/Week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9D47-F704-2047-5FB3-895EA0EE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Docs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5336F-1B20-9DB1-2804-A13C43511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https://www.oracle.com/technical-resources/articles/java/javadoc-tool.html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https://userpages.umbc.edu/~ss12/IS147/content/groupproject/javadocs.html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https://docs.oracle.com/javase/8/docs/api/java/util/Scanner.html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8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just a contract between classes.</a:t>
            </a:r>
          </a:p>
          <a:p>
            <a:r>
              <a:rPr lang="en-US" dirty="0"/>
              <a:t>One class can implement many interfaces.</a:t>
            </a:r>
          </a:p>
          <a:p>
            <a:r>
              <a:rPr lang="en-US" dirty="0"/>
              <a:t>One interface can be implemented by many classes.</a:t>
            </a:r>
          </a:p>
          <a:p>
            <a:r>
              <a:rPr lang="en-US" dirty="0"/>
              <a:t>The class must implement all the methods declared in the interface.</a:t>
            </a:r>
          </a:p>
          <a:p>
            <a:r>
              <a:rPr lang="en-US" dirty="0"/>
              <a:t>Interfaces allow use to </a:t>
            </a:r>
            <a:r>
              <a:rPr lang="en-US" dirty="0" err="1"/>
              <a:t>polymorphically</a:t>
            </a:r>
            <a:r>
              <a:rPr lang="en-US" dirty="0"/>
              <a:t> represent class.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59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solve inheritance problem</a:t>
            </a:r>
          </a:p>
          <a:p>
            <a:r>
              <a:rPr lang="en-US" dirty="0"/>
              <a:t>We use implements keyword when we use interface </a:t>
            </a:r>
          </a:p>
          <a:p>
            <a:r>
              <a:rPr lang="en-US" dirty="0"/>
              <a:t>For e.g.</a:t>
            </a:r>
          </a:p>
          <a:p>
            <a:r>
              <a:rPr lang="en-US" dirty="0"/>
              <a:t>Class A </a:t>
            </a:r>
            <a:r>
              <a:rPr lang="en-US" b="1" dirty="0"/>
              <a:t>implements</a:t>
            </a:r>
            <a:r>
              <a:rPr lang="en-US" dirty="0"/>
              <a:t> Interface</a:t>
            </a:r>
          </a:p>
          <a:p>
            <a:r>
              <a:rPr lang="en-US" dirty="0"/>
              <a:t>methods declared in interface are by default abstract (only method signature, no body).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>
                <a:hlinkClick r:id="rId2"/>
              </a:rPr>
              <a:t>https://github.com/shivasharma/IS147/tree/master/src/Week12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95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e.g.</a:t>
            </a:r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3115433"/>
            <a:ext cx="5401429" cy="1114581"/>
          </a:xfr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454" y="1657336"/>
            <a:ext cx="4258269" cy="3296110"/>
          </a:xfrm>
          <a:prstGeom prst="rect">
            <a:avLst/>
          </a:prstGeom>
        </p:spPr>
      </p:pic>
      <p:cxnSp>
        <p:nvCxnSpPr>
          <p:cNvPr id="8" name="Elbow Connector 7"/>
          <p:cNvCxnSpPr/>
          <p:nvPr/>
        </p:nvCxnSpPr>
        <p:spPr>
          <a:xfrm flipV="1">
            <a:off x="1721708" y="1935892"/>
            <a:ext cx="4724746" cy="1606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09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08" y="131442"/>
            <a:ext cx="9404723" cy="1400530"/>
          </a:xfrm>
        </p:spPr>
        <p:txBody>
          <a:bodyPr/>
          <a:lstStyle/>
          <a:p>
            <a:r>
              <a:rPr lang="en-US" dirty="0"/>
              <a:t>Interface e.g.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60" y="831707"/>
            <a:ext cx="7374699" cy="5783276"/>
          </a:xfrm>
        </p:spPr>
      </p:pic>
    </p:spTree>
    <p:extLst>
      <p:ext uri="{BB962C8B-B14F-4D97-AF65-F5344CB8AC3E}">
        <p14:creationId xmlns:p14="http://schemas.microsoft.com/office/powerpoint/2010/main" val="3126255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e.g.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132" y="1459965"/>
            <a:ext cx="7193441" cy="4850219"/>
          </a:xfrm>
        </p:spPr>
      </p:pic>
    </p:spTree>
    <p:extLst>
      <p:ext uri="{BB962C8B-B14F-4D97-AF65-F5344CB8AC3E}">
        <p14:creationId xmlns:p14="http://schemas.microsoft.com/office/powerpoint/2010/main" val="1368690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</TotalTime>
  <Words>179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Java Docs</vt:lpstr>
      <vt:lpstr>Interface</vt:lpstr>
      <vt:lpstr>Why an interface</vt:lpstr>
      <vt:lpstr>Interface e.g.</vt:lpstr>
      <vt:lpstr>Interface e.g.</vt:lpstr>
      <vt:lpstr>Interface e.g.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Interfaces</dc:title>
  <dc:creator>Shiva Sharma</dc:creator>
  <cp:lastModifiedBy>Shiva Sharma</cp:lastModifiedBy>
  <cp:revision>8</cp:revision>
  <dcterms:created xsi:type="dcterms:W3CDTF">2015-11-19T00:28:49Z</dcterms:created>
  <dcterms:modified xsi:type="dcterms:W3CDTF">2022-11-28T23:55:11Z</dcterms:modified>
</cp:coreProperties>
</file>