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8" r:id="rId5"/>
    <p:sldId id="266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20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 760 – November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0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Formative study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deadline moved back one week (11/21)</a:t>
            </a:r>
          </a:p>
          <a:p>
            <a:pPr lvl="1"/>
            <a:r>
              <a:rPr lang="en-US" dirty="0" smtClean="0"/>
              <a:t>Time to consider feedback, handle emergencies</a:t>
            </a:r>
          </a:p>
          <a:p>
            <a:endParaRPr lang="en-US" dirty="0" smtClean="0"/>
          </a:p>
          <a:p>
            <a:r>
              <a:rPr lang="en-US" dirty="0" smtClean="0"/>
              <a:t>Paper draft still due 11/28, don’t wait to start it</a:t>
            </a:r>
          </a:p>
        </p:txBody>
      </p:sp>
    </p:spTree>
    <p:extLst>
      <p:ext uri="{BB962C8B-B14F-4D97-AF65-F5344CB8AC3E}">
        <p14:creationId xmlns:p14="http://schemas.microsoft.com/office/powerpoint/2010/main" val="3162963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Formative study write-up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2-</a:t>
            </a:r>
            <a:r>
              <a:rPr lang="en-US" dirty="0"/>
              <a:t>3 </a:t>
            </a:r>
            <a:r>
              <a:rPr lang="en-US" dirty="0" smtClean="0"/>
              <a:t>pages, single spaced</a:t>
            </a:r>
          </a:p>
          <a:p>
            <a:endParaRPr lang="en-US" dirty="0" smtClean="0"/>
          </a:p>
          <a:p>
            <a:r>
              <a:rPr lang="en-US" dirty="0" smtClean="0"/>
              <a:t>Sections (continued on next slide):</a:t>
            </a:r>
          </a:p>
          <a:p>
            <a:pPr lvl="1"/>
            <a:r>
              <a:rPr lang="en-US" b="1" dirty="0" smtClean="0"/>
              <a:t>Background: </a:t>
            </a:r>
            <a:r>
              <a:rPr lang="en-US" dirty="0" smtClean="0"/>
              <a:t>2-4 sentences on background/motivation for your study</a:t>
            </a:r>
            <a:endParaRPr lang="en-US" b="1" dirty="0" smtClean="0"/>
          </a:p>
          <a:p>
            <a:pPr lvl="1"/>
            <a:r>
              <a:rPr lang="en-US" b="1" dirty="0" smtClean="0"/>
              <a:t>Participants: </a:t>
            </a:r>
            <a:r>
              <a:rPr lang="en-US" dirty="0" smtClean="0"/>
              <a:t>2-4 sentences: how many, age, gender, how recruited</a:t>
            </a:r>
            <a:endParaRPr lang="en-US" b="1" dirty="0" smtClean="0"/>
          </a:p>
          <a:p>
            <a:pPr lvl="1"/>
            <a:r>
              <a:rPr lang="en-US" b="1" dirty="0" smtClean="0"/>
              <a:t>Procedure: </a:t>
            </a:r>
            <a:r>
              <a:rPr lang="en-US" dirty="0" smtClean="0"/>
              <a:t>3-4 sentences on what you did, where study was conducted, etc.</a:t>
            </a:r>
          </a:p>
        </p:txBody>
      </p:sp>
    </p:spTree>
    <p:extLst>
      <p:ext uri="{BB962C8B-B14F-4D97-AF65-F5344CB8AC3E}">
        <p14:creationId xmlns:p14="http://schemas.microsoft.com/office/powerpoint/2010/main" val="112573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Findings: </a:t>
            </a:r>
            <a:r>
              <a:rPr lang="en-US" dirty="0"/>
              <a:t>The rest. Organize what you </a:t>
            </a:r>
            <a:r>
              <a:rPr lang="en-US" dirty="0" smtClean="0"/>
              <a:t>found by themes/trends in your data. Be specific. Use quotes, photos (if you have them), counts of participants</a:t>
            </a:r>
          </a:p>
          <a:p>
            <a:endParaRPr lang="en-US" b="1" dirty="0"/>
          </a:p>
          <a:p>
            <a:r>
              <a:rPr lang="en-US" b="1" dirty="0"/>
              <a:t>Implications:</a:t>
            </a:r>
            <a:r>
              <a:rPr lang="en-US" dirty="0"/>
              <a:t> 3-4 sentences on how your results will influence future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0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Formative study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71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 minutes or less</a:t>
            </a:r>
          </a:p>
          <a:p>
            <a:endParaRPr lang="en-US" dirty="0" smtClean="0"/>
          </a:p>
          <a:p>
            <a:r>
              <a:rPr lang="en-US" dirty="0" smtClean="0"/>
              <a:t>Give us a BRIEF introduction to what you did</a:t>
            </a:r>
          </a:p>
          <a:p>
            <a:endParaRPr lang="en-US" dirty="0"/>
          </a:p>
          <a:p>
            <a:r>
              <a:rPr lang="en-US" dirty="0" smtClean="0"/>
              <a:t>Spend the rest of the time telling us about themes, interesting highlights</a:t>
            </a:r>
          </a:p>
          <a:p>
            <a:endParaRPr lang="en-US" dirty="0"/>
          </a:p>
          <a:p>
            <a:r>
              <a:rPr lang="en-US" dirty="0" smtClean="0"/>
              <a:t>If you have slides, send them to Shaun by noon on Sunday (11/20)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4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assignment: Paper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11/28, up to 5 pages</a:t>
            </a:r>
          </a:p>
          <a:p>
            <a:endParaRPr lang="en-US" dirty="0" smtClean="0"/>
          </a:p>
          <a:p>
            <a:r>
              <a:rPr lang="en-US" dirty="0" smtClean="0"/>
              <a:t>Should be a well-written, solid draft</a:t>
            </a:r>
          </a:p>
          <a:p>
            <a:endParaRPr lang="en-US" dirty="0" smtClean="0"/>
          </a:p>
          <a:p>
            <a:r>
              <a:rPr lang="en-US" dirty="0" smtClean="0"/>
              <a:t>Use ACM format and references</a:t>
            </a:r>
          </a:p>
          <a:p>
            <a:endParaRPr lang="en-US" dirty="0"/>
          </a:p>
          <a:p>
            <a:r>
              <a:rPr lang="en-US" dirty="0" smtClean="0"/>
              <a:t>Follow CHI papers we’ve seen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2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draft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Related work</a:t>
            </a:r>
          </a:p>
          <a:p>
            <a:r>
              <a:rPr lang="en-US" dirty="0" smtClean="0"/>
              <a:t>User study (subsections: participants, procedure)</a:t>
            </a:r>
            <a:endParaRPr lang="en-US" dirty="0" smtClean="0"/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Discussion (</a:t>
            </a:r>
            <a:r>
              <a:rPr lang="en-US" smtClean="0"/>
              <a:t>of results)</a:t>
            </a:r>
            <a:endParaRPr lang="en-US" dirty="0" smtClean="0"/>
          </a:p>
          <a:p>
            <a:r>
              <a:rPr lang="en-US" dirty="0" smtClean="0"/>
              <a:t>Future work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740118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120</TotalTime>
  <Words>266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 Black </vt:lpstr>
      <vt:lpstr>IS 760 – November 7, 2011</vt:lpstr>
      <vt:lpstr>Formative study results</vt:lpstr>
      <vt:lpstr>Formative study write-up</vt:lpstr>
      <vt:lpstr>Write-up (2)</vt:lpstr>
      <vt:lpstr>Formative study talk</vt:lpstr>
      <vt:lpstr>Next assignment: Paper draft</vt:lpstr>
      <vt:lpstr>Paper draft sections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760: Persuasive design</dc:title>
  <dc:creator>Shaun Kane</dc:creator>
  <cp:lastModifiedBy>Shaun Kane</cp:lastModifiedBy>
  <cp:revision>100</cp:revision>
  <dcterms:created xsi:type="dcterms:W3CDTF">2011-10-03T19:17:27Z</dcterms:created>
  <dcterms:modified xsi:type="dcterms:W3CDTF">2011-11-08T16:19:51Z</dcterms:modified>
</cp:coreProperties>
</file>