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5" r:id="rId5"/>
    <p:sldId id="266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20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 760: </a:t>
            </a:r>
            <a:r>
              <a:rPr lang="en-US" dirty="0" smtClean="0"/>
              <a:t>Participatory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10, </a:t>
            </a:r>
            <a:r>
              <a:rPr lang="en-US" dirty="0" smtClean="0"/>
              <a:t>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0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is going out today! (for real)</a:t>
            </a:r>
          </a:p>
          <a:p>
            <a:endParaRPr lang="en-US" dirty="0" smtClean="0"/>
          </a:p>
          <a:p>
            <a:r>
              <a:rPr lang="en-US" dirty="0" smtClean="0"/>
              <a:t>Comments on writing</a:t>
            </a:r>
          </a:p>
          <a:p>
            <a:pPr lvl="1"/>
            <a:r>
              <a:rPr lang="en-US" dirty="0" smtClean="0"/>
              <a:t>Good overall, but room for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963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Tell the story</a:t>
            </a:r>
            <a:r>
              <a:rPr lang="en-US" dirty="0"/>
              <a:t> of the paper. What</a:t>
            </a:r>
            <a:r>
              <a:rPr lang="fr-FR" dirty="0"/>
              <a:t>’s the point</a:t>
            </a:r>
            <a:r>
              <a:rPr lang="fr-FR" dirty="0" smtClean="0"/>
              <a:t>?</a:t>
            </a:r>
          </a:p>
          <a:p>
            <a:pPr lvl="1"/>
            <a:r>
              <a:rPr lang="fr-FR" dirty="0" err="1" smtClean="0"/>
              <a:t>Clearly</a:t>
            </a:r>
            <a:r>
              <a:rPr lang="fr-FR" dirty="0" smtClean="0"/>
              <a:t> state the </a:t>
            </a:r>
            <a:r>
              <a:rPr lang="fr-FR" dirty="0" err="1" smtClean="0"/>
              <a:t>problem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addressed</a:t>
            </a:r>
            <a:endParaRPr lang="fr-FR" dirty="0" smtClean="0"/>
          </a:p>
          <a:p>
            <a:pPr lvl="1"/>
            <a:r>
              <a:rPr lang="fr-FR" dirty="0" err="1" smtClean="0"/>
              <a:t>Clearly</a:t>
            </a:r>
            <a:r>
              <a:rPr lang="fr-FR" dirty="0" smtClean="0"/>
              <a:t> state the </a:t>
            </a:r>
            <a:r>
              <a:rPr lang="fr-FR" dirty="0" err="1" smtClean="0"/>
              <a:t>proposed</a:t>
            </a:r>
            <a:r>
              <a:rPr lang="fr-FR" dirty="0" smtClean="0"/>
              <a:t> solution/</a:t>
            </a:r>
            <a:r>
              <a:rPr lang="fr-FR" dirty="0" err="1" smtClean="0"/>
              <a:t>approach</a:t>
            </a:r>
            <a:endParaRPr lang="fr-FR" dirty="0" smtClean="0"/>
          </a:p>
          <a:p>
            <a:pPr lvl="1"/>
            <a:r>
              <a:rPr lang="fr-FR" dirty="0" err="1" smtClean="0"/>
              <a:t>What’s</a:t>
            </a:r>
            <a:r>
              <a:rPr lang="fr-FR" dirty="0" smtClean="0"/>
              <a:t> new or </a:t>
            </a:r>
            <a:r>
              <a:rPr lang="fr-FR" dirty="0" err="1" smtClean="0"/>
              <a:t>novel</a:t>
            </a:r>
            <a:r>
              <a:rPr lang="fr-FR" dirty="0" smtClean="0"/>
              <a:t>? (Relative to </a:t>
            </a:r>
            <a:r>
              <a:rPr lang="fr-FR" dirty="0" err="1" smtClean="0"/>
              <a:t>when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published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 err="1"/>
              <a:t>Summarize</a:t>
            </a:r>
            <a:r>
              <a:rPr lang="fr-FR" dirty="0"/>
              <a:t> the </a:t>
            </a:r>
            <a:r>
              <a:rPr lang="fr-FR" dirty="0" err="1"/>
              <a:t>work</a:t>
            </a:r>
            <a:r>
              <a:rPr lang="fr-FR" dirty="0"/>
              <a:t>, not the </a:t>
            </a:r>
            <a:r>
              <a:rPr lang="fr-FR" dirty="0" err="1"/>
              <a:t>paper</a:t>
            </a:r>
            <a:endParaRPr lang="fr-FR" dirty="0"/>
          </a:p>
          <a:p>
            <a:r>
              <a:rPr lang="fr-FR" dirty="0"/>
              <a:t>Assume the </a:t>
            </a:r>
            <a:r>
              <a:rPr lang="fr-FR" dirty="0" err="1"/>
              <a:t>reader</a:t>
            </a:r>
            <a:r>
              <a:rPr lang="fr-FR" dirty="0"/>
              <a:t> has not </a:t>
            </a:r>
            <a:r>
              <a:rPr lang="fr-FR" dirty="0" err="1"/>
              <a:t>recently</a:t>
            </a:r>
            <a:r>
              <a:rPr lang="fr-FR" dirty="0"/>
              <a:t> </a:t>
            </a:r>
            <a:r>
              <a:rPr lang="fr-FR" dirty="0" err="1"/>
              <a:t>read</a:t>
            </a:r>
            <a:r>
              <a:rPr lang="fr-FR" dirty="0"/>
              <a:t> the </a:t>
            </a:r>
            <a:r>
              <a:rPr lang="fr-FR" dirty="0" err="1" smtClean="0"/>
              <a:t>paper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773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91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clear and specific</a:t>
            </a:r>
          </a:p>
          <a:p>
            <a:pPr lvl="1"/>
            <a:r>
              <a:rPr lang="fr-FR" dirty="0" err="1" smtClean="0"/>
              <a:t>What</a:t>
            </a:r>
            <a:r>
              <a:rPr lang="fr-FR" dirty="0" smtClean="0"/>
              <a:t> are the </a:t>
            </a:r>
            <a:r>
              <a:rPr lang="fr-FR" dirty="0" err="1" smtClean="0"/>
              <a:t>specific</a:t>
            </a:r>
            <a:r>
              <a:rPr lang="fr-FR" dirty="0" smtClean="0"/>
              <a:t> goals / </a:t>
            </a:r>
            <a:r>
              <a:rPr lang="fr-FR" dirty="0" err="1" smtClean="0"/>
              <a:t>research</a:t>
            </a:r>
            <a:r>
              <a:rPr lang="fr-FR" dirty="0" smtClean="0"/>
              <a:t> questions / </a:t>
            </a:r>
            <a:r>
              <a:rPr lang="fr-FR" dirty="0" err="1" smtClean="0"/>
              <a:t>hypotheses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Is new </a:t>
            </a:r>
            <a:r>
              <a:rPr lang="fr-FR" dirty="0" err="1" smtClean="0"/>
              <a:t>technology</a:t>
            </a:r>
            <a:r>
              <a:rPr lang="fr-FR" dirty="0" smtClean="0"/>
              <a:t> </a:t>
            </a:r>
            <a:r>
              <a:rPr lang="fr-FR" dirty="0" err="1" smtClean="0"/>
              <a:t>introduced</a:t>
            </a:r>
            <a:r>
              <a:rPr lang="fr-FR" dirty="0" smtClean="0"/>
              <a:t>?  If </a:t>
            </a:r>
            <a:r>
              <a:rPr lang="fr-FR" dirty="0" err="1" smtClean="0"/>
              <a:t>so</a:t>
            </a:r>
            <a:r>
              <a:rPr lang="fr-FR" dirty="0" smtClean="0"/>
              <a:t>, </a:t>
            </a:r>
            <a:r>
              <a:rPr lang="fr-FR" dirty="0" err="1" smtClean="0"/>
              <a:t>describe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endParaRPr lang="fr-FR" dirty="0" smtClean="0"/>
          </a:p>
          <a:p>
            <a:pPr lvl="1"/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terms</a:t>
            </a:r>
            <a:r>
              <a:rPr lang="fr-FR" dirty="0" smtClean="0"/>
              <a:t>? </a:t>
            </a:r>
            <a:r>
              <a:rPr lang="fr-FR" dirty="0" err="1" smtClean="0"/>
              <a:t>Describe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endParaRPr lang="fr-FR" dirty="0" smtClean="0"/>
          </a:p>
          <a:p>
            <a:pPr lvl="1"/>
            <a:r>
              <a:rPr lang="fr-FR" dirty="0" err="1" smtClean="0"/>
              <a:t>Describe</a:t>
            </a:r>
            <a:r>
              <a:rPr lang="fr-FR" dirty="0" smtClean="0"/>
              <a:t> the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conducted</a:t>
            </a:r>
            <a:r>
              <a:rPr lang="fr-FR" dirty="0" smtClean="0"/>
              <a:t>, how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measured</a:t>
            </a:r>
            <a:r>
              <a:rPr lang="fr-FR" dirty="0" smtClean="0"/>
              <a:t>, </a:t>
            </a:r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endParaRPr lang="fr-FR" dirty="0" smtClean="0"/>
          </a:p>
          <a:p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role</a:t>
            </a:r>
            <a:r>
              <a:rPr lang="fr-FR" dirty="0" smtClean="0"/>
              <a:t> of </a:t>
            </a:r>
            <a:r>
              <a:rPr lang="fr-FR" dirty="0" err="1" smtClean="0"/>
              <a:t>researcher</a:t>
            </a:r>
            <a:endParaRPr lang="fr-FR" dirty="0" smtClean="0"/>
          </a:p>
          <a:p>
            <a:r>
              <a:rPr lang="fr-FR" dirty="0" smtClean="0"/>
              <a:t>Abstract/intro/conclusion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useful</a:t>
            </a:r>
            <a:r>
              <a:rPr lang="fr-FR" dirty="0" smtClean="0"/>
              <a:t>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98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reviewing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98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Focus on the work presented. Was it successful? How could it be made more successful? How might it be extended?</a:t>
            </a:r>
          </a:p>
          <a:p>
            <a:pPr lvl="1"/>
            <a:r>
              <a:rPr lang="en-US" dirty="0" smtClean="0"/>
              <a:t>OK to think of other uses or further studies, but stay focused</a:t>
            </a:r>
          </a:p>
          <a:p>
            <a:pPr lvl="1"/>
            <a:r>
              <a:rPr lang="en-US" dirty="0" smtClean="0"/>
              <a:t>Focus on research over implementation questions</a:t>
            </a:r>
          </a:p>
          <a:p>
            <a:pPr lvl="1"/>
            <a:r>
              <a:rPr lang="en-US" dirty="0" smtClean="0"/>
              <a:t>Some good discussion questions–but bring them up in class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Spelling and grammar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10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2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 HCI conferences!</a:t>
            </a:r>
          </a:p>
          <a:p>
            <a:pPr lvl="1"/>
            <a:r>
              <a:rPr lang="en-US" dirty="0" smtClean="0"/>
              <a:t>UIST 2011, October 17-19</a:t>
            </a:r>
          </a:p>
          <a:p>
            <a:pPr lvl="1"/>
            <a:r>
              <a:rPr lang="en-US" dirty="0" smtClean="0"/>
              <a:t>ASSETS 2011, October 24-26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In-class design activities with IS 629</a:t>
            </a:r>
          </a:p>
          <a:p>
            <a:r>
              <a:rPr lang="en-US" dirty="0" smtClean="0"/>
              <a:t>No reading :D</a:t>
            </a:r>
          </a:p>
          <a:p>
            <a:endParaRPr lang="en-US" dirty="0"/>
          </a:p>
          <a:p>
            <a:r>
              <a:rPr lang="en-US" dirty="0" smtClean="0"/>
              <a:t>Normal schedule resumes 10/31 w/ CSCW</a:t>
            </a:r>
          </a:p>
        </p:txBody>
      </p:sp>
    </p:spTree>
    <p:extLst>
      <p:ext uri="{BB962C8B-B14F-4D97-AF65-F5344CB8AC3E}">
        <p14:creationId xmlns:p14="http://schemas.microsoft.com/office/powerpoint/2010/main" val="3097216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Jasmine </a:t>
            </a:r>
            <a:r>
              <a:rPr lang="en-US" dirty="0" smtClean="0"/>
              <a:t>and Anton, </a:t>
            </a:r>
            <a:r>
              <a:rPr lang="en-US" dirty="0" err="1" smtClean="0"/>
              <a:t>AdWords</a:t>
            </a:r>
            <a:endParaRPr lang="en-US" dirty="0" smtClean="0"/>
          </a:p>
          <a:p>
            <a:r>
              <a:rPr lang="en-US" dirty="0" smtClean="0"/>
              <a:t>Germaine and Andy, Participatory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579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70</TotalTime>
  <Words>262</Words>
  <Application>Microsoft Macintosh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IS 760: Participatory design</vt:lpstr>
      <vt:lpstr>Grading</vt:lpstr>
      <vt:lpstr>Summarizing papers</vt:lpstr>
      <vt:lpstr>Summarizing papers</vt:lpstr>
      <vt:lpstr>More on reviewing papers</vt:lpstr>
      <vt:lpstr>Next 2 weeks</vt:lpstr>
      <vt:lpstr>Next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760: Persuasive design</dc:title>
  <dc:creator>Shaun Kane</dc:creator>
  <cp:lastModifiedBy>Shaun Kane</cp:lastModifiedBy>
  <cp:revision>57</cp:revision>
  <dcterms:created xsi:type="dcterms:W3CDTF">2011-10-03T19:17:27Z</dcterms:created>
  <dcterms:modified xsi:type="dcterms:W3CDTF">2011-10-10T20:15:27Z</dcterms:modified>
</cp:coreProperties>
</file>