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76" r:id="rId1"/>
  </p:sldMasterIdLst>
  <p:notesMasterIdLst>
    <p:notesMasterId r:id="rId5"/>
  </p:notesMasterIdLst>
  <p:sldIdLst>
    <p:sldId id="404" r:id="rId2"/>
    <p:sldId id="405" r:id="rId3"/>
    <p:sldId id="406" r:id="rId4"/>
  </p:sldIdLst>
  <p:sldSz cx="9144000" cy="6858000" type="screen4x3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hsan" initials="M" lastIdx="1" clrIdx="0">
    <p:extLst/>
  </p:cmAuthor>
  <p:cmAuthor id="2" name="Soobum Lee" initials="SL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00099"/>
    <a:srgbClr val="FCFCFC"/>
    <a:srgbClr val="F0F0F0"/>
    <a:srgbClr val="00B050"/>
    <a:srgbClr val="3535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74" autoAdjust="0"/>
    <p:restoredTop sz="90607" autoAdjust="0"/>
  </p:normalViewPr>
  <p:slideViewPr>
    <p:cSldViewPr snapToGrid="0">
      <p:cViewPr varScale="1">
        <p:scale>
          <a:sx n="85" d="100"/>
          <a:sy n="85" d="100"/>
        </p:scale>
        <p:origin x="-132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03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715011-4F09-474A-A2B7-884D0E7966E8}" type="doc">
      <dgm:prSet loTypeId="urn:microsoft.com/office/officeart/2005/8/layout/hChevron3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0943AC4D-664C-40AE-A1AD-573DC90C4761}">
      <dgm:prSet phldrT="[Text]" custT="1"/>
      <dgm:spPr>
        <a:solidFill>
          <a:schemeClr val="tx2"/>
        </a:solidFill>
      </dgm:spPr>
      <dgm:t>
        <a:bodyPr/>
        <a:lstStyle/>
        <a:p>
          <a:r>
            <a:rPr lang="en-US" sz="1600" dirty="0" smtClean="0"/>
            <a:t>Introduction</a:t>
          </a:r>
          <a:endParaRPr lang="en-US" sz="1600" dirty="0"/>
        </a:p>
      </dgm:t>
    </dgm:pt>
    <dgm:pt modelId="{7EB132AE-6D96-4330-B0A9-6CBF1FF0AA06}" type="parTrans" cxnId="{963A8E10-4A6C-4D61-BC06-27E7ADF0876E}">
      <dgm:prSet/>
      <dgm:spPr/>
      <dgm:t>
        <a:bodyPr/>
        <a:lstStyle/>
        <a:p>
          <a:endParaRPr lang="en-US"/>
        </a:p>
      </dgm:t>
    </dgm:pt>
    <dgm:pt modelId="{242FB4AE-27AA-430E-9510-4BD1AC242597}" type="sibTrans" cxnId="{963A8E10-4A6C-4D61-BC06-27E7ADF0876E}">
      <dgm:prSet/>
      <dgm:spPr/>
      <dgm:t>
        <a:bodyPr/>
        <a:lstStyle/>
        <a:p>
          <a:endParaRPr lang="en-US"/>
        </a:p>
      </dgm:t>
    </dgm:pt>
    <dgm:pt modelId="{391A90D0-1222-4270-9750-4183C26686F2}">
      <dgm:prSet phldrT="[Text]" custT="1"/>
      <dgm:spPr>
        <a:solidFill>
          <a:schemeClr val="tx2"/>
        </a:solidFill>
      </dgm:spPr>
      <dgm:t>
        <a:bodyPr/>
        <a:lstStyle/>
        <a:p>
          <a:r>
            <a:rPr lang="en-US" sz="1600" dirty="0" smtClean="0"/>
            <a:t>Design</a:t>
          </a:r>
          <a:endParaRPr lang="en-US" sz="1200" dirty="0"/>
        </a:p>
      </dgm:t>
    </dgm:pt>
    <dgm:pt modelId="{EBBFA1EB-CAEE-42E3-8EBF-B7D157FF076B}" type="parTrans" cxnId="{F32BF2C2-0006-432A-BFA9-076BDFFD4A55}">
      <dgm:prSet/>
      <dgm:spPr/>
      <dgm:t>
        <a:bodyPr/>
        <a:lstStyle/>
        <a:p>
          <a:endParaRPr lang="en-US"/>
        </a:p>
      </dgm:t>
    </dgm:pt>
    <dgm:pt modelId="{E71CD7D8-7D5E-4B0C-A5EF-FB6F020482EB}" type="sibTrans" cxnId="{F32BF2C2-0006-432A-BFA9-076BDFFD4A55}">
      <dgm:prSet/>
      <dgm:spPr/>
      <dgm:t>
        <a:bodyPr/>
        <a:lstStyle/>
        <a:p>
          <a:endParaRPr lang="en-US"/>
        </a:p>
      </dgm:t>
    </dgm:pt>
    <dgm:pt modelId="{BEC5A37A-E6DA-40BC-A859-752320737D84}">
      <dgm:prSet custT="1"/>
      <dgm:spPr>
        <a:solidFill>
          <a:schemeClr val="bg2"/>
        </a:solidFill>
      </dgm:spPr>
      <dgm:t>
        <a:bodyPr/>
        <a:lstStyle/>
        <a:p>
          <a:r>
            <a:rPr lang="en-US" sz="1600" dirty="0" smtClean="0"/>
            <a:t>Case Studies</a:t>
          </a:r>
          <a:endParaRPr lang="en-US" sz="1600" dirty="0"/>
        </a:p>
      </dgm:t>
    </dgm:pt>
    <dgm:pt modelId="{392E44BB-A339-4A41-AE7C-B1CA66A9E352}" type="parTrans" cxnId="{F5721D52-B957-4F80-ACBB-D63CE3367471}">
      <dgm:prSet/>
      <dgm:spPr/>
      <dgm:t>
        <a:bodyPr/>
        <a:lstStyle/>
        <a:p>
          <a:endParaRPr lang="en-US"/>
        </a:p>
      </dgm:t>
    </dgm:pt>
    <dgm:pt modelId="{5BE5A11F-1825-46B6-89D9-8FE52E52099A}" type="sibTrans" cxnId="{F5721D52-B957-4F80-ACBB-D63CE3367471}">
      <dgm:prSet/>
      <dgm:spPr/>
      <dgm:t>
        <a:bodyPr/>
        <a:lstStyle/>
        <a:p>
          <a:endParaRPr lang="en-US"/>
        </a:p>
      </dgm:t>
    </dgm:pt>
    <dgm:pt modelId="{37EA6765-E33F-4798-853F-DD3CF84E5FA4}">
      <dgm:prSet custT="1"/>
      <dgm:spPr>
        <a:solidFill>
          <a:schemeClr val="tx2"/>
        </a:solidFill>
      </dgm:spPr>
      <dgm:t>
        <a:bodyPr/>
        <a:lstStyle/>
        <a:p>
          <a:r>
            <a:rPr lang="en-US" sz="1100" dirty="0" smtClean="0"/>
            <a:t>Conclusion</a:t>
          </a:r>
          <a:endParaRPr lang="en-US" sz="1050" dirty="0"/>
        </a:p>
      </dgm:t>
    </dgm:pt>
    <dgm:pt modelId="{537D52F2-5374-4EB9-A566-81901CD526D9}" type="parTrans" cxnId="{C445199E-76F6-436B-96E0-8B9D109671EE}">
      <dgm:prSet/>
      <dgm:spPr/>
      <dgm:t>
        <a:bodyPr/>
        <a:lstStyle/>
        <a:p>
          <a:endParaRPr lang="en-US"/>
        </a:p>
      </dgm:t>
    </dgm:pt>
    <dgm:pt modelId="{0ED73F51-0579-495A-B2F2-8DE0DB8BBCC3}" type="sibTrans" cxnId="{C445199E-76F6-436B-96E0-8B9D109671EE}">
      <dgm:prSet/>
      <dgm:spPr/>
      <dgm:t>
        <a:bodyPr/>
        <a:lstStyle/>
        <a:p>
          <a:endParaRPr lang="en-US"/>
        </a:p>
      </dgm:t>
    </dgm:pt>
    <dgm:pt modelId="{C038D215-7CFA-47DC-BA29-95C6A95EC755}">
      <dgm:prSet custT="1"/>
      <dgm:spPr>
        <a:solidFill>
          <a:schemeClr val="tx2"/>
        </a:solidFill>
      </dgm:spPr>
      <dgm:t>
        <a:bodyPr/>
        <a:lstStyle/>
        <a:p>
          <a:r>
            <a:rPr lang="en-US" sz="1600" dirty="0" smtClean="0"/>
            <a:t>Goals</a:t>
          </a:r>
          <a:endParaRPr lang="en-US" sz="900" dirty="0"/>
        </a:p>
      </dgm:t>
    </dgm:pt>
    <dgm:pt modelId="{65935CF9-3223-4556-81C8-CE1C6F8B1A6D}" type="parTrans" cxnId="{44AAB6F5-C9C0-4295-BF6E-83547CEB2EE5}">
      <dgm:prSet/>
      <dgm:spPr/>
      <dgm:t>
        <a:bodyPr/>
        <a:lstStyle/>
        <a:p>
          <a:endParaRPr lang="en-US"/>
        </a:p>
      </dgm:t>
    </dgm:pt>
    <dgm:pt modelId="{BAF48189-A17F-4DAD-9F5C-2698D071A579}" type="sibTrans" cxnId="{44AAB6F5-C9C0-4295-BF6E-83547CEB2EE5}">
      <dgm:prSet/>
      <dgm:spPr/>
      <dgm:t>
        <a:bodyPr/>
        <a:lstStyle/>
        <a:p>
          <a:endParaRPr lang="en-US"/>
        </a:p>
      </dgm:t>
    </dgm:pt>
    <dgm:pt modelId="{88746D1A-B621-4688-BEF9-A99F673D31E2}" type="pres">
      <dgm:prSet presAssocID="{F4715011-4F09-474A-A2B7-884D0E7966E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966C6A-F6EF-4960-9C9B-58B81B6BCF4B}" type="pres">
      <dgm:prSet presAssocID="{0943AC4D-664C-40AE-A1AD-573DC90C4761}" presName="parTxOnly" presStyleLbl="node1" presStyleIdx="0" presStyleCnt="5" custAng="5400000" custScaleY="114340" custLinFactX="286840" custLinFactY="-195842" custLinFactNeighborX="300000" custLinFactNeighborY="-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BA182-632F-4CF7-9CF0-DE5160E74558}" type="pres">
      <dgm:prSet presAssocID="{242FB4AE-27AA-430E-9510-4BD1AC242597}" presName="parSpace" presStyleCnt="0"/>
      <dgm:spPr/>
      <dgm:t>
        <a:bodyPr/>
        <a:lstStyle/>
        <a:p>
          <a:endParaRPr lang="en-US"/>
        </a:p>
      </dgm:t>
    </dgm:pt>
    <dgm:pt modelId="{F6769BE7-4672-4301-8741-166B2D698DBC}" type="pres">
      <dgm:prSet presAssocID="{C038D215-7CFA-47DC-BA29-95C6A95EC755}" presName="parTxOnly" presStyleLbl="node1" presStyleIdx="1" presStyleCnt="5" custAng="5400000" custScaleY="115874" custLinFactX="206876" custLinFactY="-100000" custLinFactNeighborX="300000" custLinFactNeighborY="-1040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C1B75-FFA8-45B0-AAE0-99773D7D8904}" type="pres">
      <dgm:prSet presAssocID="{BAF48189-A17F-4DAD-9F5C-2698D071A579}" presName="parSpace" presStyleCnt="0"/>
      <dgm:spPr/>
      <dgm:t>
        <a:bodyPr/>
        <a:lstStyle/>
        <a:p>
          <a:endParaRPr lang="en-US"/>
        </a:p>
      </dgm:t>
    </dgm:pt>
    <dgm:pt modelId="{A83F68EF-EF25-4B34-8721-1D3F44AE3B5D}" type="pres">
      <dgm:prSet presAssocID="{391A90D0-1222-4270-9750-4183C26686F2}" presName="parTxOnly" presStyleLbl="node1" presStyleIdx="2" presStyleCnt="5" custAng="5400000" custScaleY="114340" custLinFactX="147031" custLinFactNeighborX="200000" custLinFactNeighborY="-171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D2715E-D9C7-4B38-A0B7-D1799177ABCF}" type="pres">
      <dgm:prSet presAssocID="{E71CD7D8-7D5E-4B0C-A5EF-FB6F020482EB}" presName="parSpace" presStyleCnt="0"/>
      <dgm:spPr/>
      <dgm:t>
        <a:bodyPr/>
        <a:lstStyle/>
        <a:p>
          <a:endParaRPr lang="en-US"/>
        </a:p>
      </dgm:t>
    </dgm:pt>
    <dgm:pt modelId="{722D5C55-C207-4AAF-8959-D6A05213FEA6}" type="pres">
      <dgm:prSet presAssocID="{BEC5A37A-E6DA-40BC-A859-752320737D84}" presName="parTxOnly" presStyleLbl="node1" presStyleIdx="3" presStyleCnt="5" custAng="5400000" custScaleY="114340" custLinFactX="87031" custLinFactY="75992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0F2CC6-21DC-41E5-BA7D-088432375189}" type="pres">
      <dgm:prSet presAssocID="{5BE5A11F-1825-46B6-89D9-8FE52E52099A}" presName="parSpace" presStyleCnt="0"/>
      <dgm:spPr/>
      <dgm:t>
        <a:bodyPr/>
        <a:lstStyle/>
        <a:p>
          <a:endParaRPr lang="en-US"/>
        </a:p>
      </dgm:t>
    </dgm:pt>
    <dgm:pt modelId="{BBD0059D-EBC5-4F69-A0F3-86A0A85746C4}" type="pres">
      <dgm:prSet presAssocID="{37EA6765-E33F-4798-853F-DD3CF84E5FA4}" presName="parTxOnly" presStyleLbl="node1" presStyleIdx="4" presStyleCnt="5" custAng="5400000" custScaleY="114340" custLinFactX="7031" custLinFactY="168629" custLinFactNeighborX="100000" custLinFactNeighborY="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5721D52-B957-4F80-ACBB-D63CE3367471}" srcId="{F4715011-4F09-474A-A2B7-884D0E7966E8}" destId="{BEC5A37A-E6DA-40BC-A859-752320737D84}" srcOrd="3" destOrd="0" parTransId="{392E44BB-A339-4A41-AE7C-B1CA66A9E352}" sibTransId="{5BE5A11F-1825-46B6-89D9-8FE52E52099A}"/>
    <dgm:cxn modelId="{98677D94-34D1-453F-A909-AD5A713E3BEC}" type="presOf" srcId="{391A90D0-1222-4270-9750-4183C26686F2}" destId="{A83F68EF-EF25-4B34-8721-1D3F44AE3B5D}" srcOrd="0" destOrd="0" presId="urn:microsoft.com/office/officeart/2005/8/layout/hChevron3"/>
    <dgm:cxn modelId="{675E1BEA-7E4F-48E9-8515-EDBEB49D9D92}" type="presOf" srcId="{C038D215-7CFA-47DC-BA29-95C6A95EC755}" destId="{F6769BE7-4672-4301-8741-166B2D698DBC}" srcOrd="0" destOrd="0" presId="urn:microsoft.com/office/officeart/2005/8/layout/hChevron3"/>
    <dgm:cxn modelId="{44AAB6F5-C9C0-4295-BF6E-83547CEB2EE5}" srcId="{F4715011-4F09-474A-A2B7-884D0E7966E8}" destId="{C038D215-7CFA-47DC-BA29-95C6A95EC755}" srcOrd="1" destOrd="0" parTransId="{65935CF9-3223-4556-81C8-CE1C6F8B1A6D}" sibTransId="{BAF48189-A17F-4DAD-9F5C-2698D071A579}"/>
    <dgm:cxn modelId="{1CE0EEEC-2125-4601-B0FA-92F8F4CFEB9C}" type="presOf" srcId="{F4715011-4F09-474A-A2B7-884D0E7966E8}" destId="{88746D1A-B621-4688-BEF9-A99F673D31E2}" srcOrd="0" destOrd="0" presId="urn:microsoft.com/office/officeart/2005/8/layout/hChevron3"/>
    <dgm:cxn modelId="{963A8E10-4A6C-4D61-BC06-27E7ADF0876E}" srcId="{F4715011-4F09-474A-A2B7-884D0E7966E8}" destId="{0943AC4D-664C-40AE-A1AD-573DC90C4761}" srcOrd="0" destOrd="0" parTransId="{7EB132AE-6D96-4330-B0A9-6CBF1FF0AA06}" sibTransId="{242FB4AE-27AA-430E-9510-4BD1AC242597}"/>
    <dgm:cxn modelId="{4BD8435C-4949-4ED2-9173-BF0AAF34E23C}" type="presOf" srcId="{0943AC4D-664C-40AE-A1AD-573DC90C4761}" destId="{38966C6A-F6EF-4960-9C9B-58B81B6BCF4B}" srcOrd="0" destOrd="0" presId="urn:microsoft.com/office/officeart/2005/8/layout/hChevron3"/>
    <dgm:cxn modelId="{F32BF2C2-0006-432A-BFA9-076BDFFD4A55}" srcId="{F4715011-4F09-474A-A2B7-884D0E7966E8}" destId="{391A90D0-1222-4270-9750-4183C26686F2}" srcOrd="2" destOrd="0" parTransId="{EBBFA1EB-CAEE-42E3-8EBF-B7D157FF076B}" sibTransId="{E71CD7D8-7D5E-4B0C-A5EF-FB6F020482EB}"/>
    <dgm:cxn modelId="{C445199E-76F6-436B-96E0-8B9D109671EE}" srcId="{F4715011-4F09-474A-A2B7-884D0E7966E8}" destId="{37EA6765-E33F-4798-853F-DD3CF84E5FA4}" srcOrd="4" destOrd="0" parTransId="{537D52F2-5374-4EB9-A566-81901CD526D9}" sibTransId="{0ED73F51-0579-495A-B2F2-8DE0DB8BBCC3}"/>
    <dgm:cxn modelId="{104CA90C-60ED-437A-8DE0-3C48519D7F42}" type="presOf" srcId="{37EA6765-E33F-4798-853F-DD3CF84E5FA4}" destId="{BBD0059D-EBC5-4F69-A0F3-86A0A85746C4}" srcOrd="0" destOrd="0" presId="urn:microsoft.com/office/officeart/2005/8/layout/hChevron3"/>
    <dgm:cxn modelId="{6F7D8AD8-BDAC-4CDF-A0C9-BF56B4FB46AF}" type="presOf" srcId="{BEC5A37A-E6DA-40BC-A859-752320737D84}" destId="{722D5C55-C207-4AAF-8959-D6A05213FEA6}" srcOrd="0" destOrd="0" presId="urn:microsoft.com/office/officeart/2005/8/layout/hChevron3"/>
    <dgm:cxn modelId="{E3411D0E-9CB3-457F-AB48-423B949BA5FA}" type="presParOf" srcId="{88746D1A-B621-4688-BEF9-A99F673D31E2}" destId="{38966C6A-F6EF-4960-9C9B-58B81B6BCF4B}" srcOrd="0" destOrd="0" presId="urn:microsoft.com/office/officeart/2005/8/layout/hChevron3"/>
    <dgm:cxn modelId="{8AE483DB-2314-409E-8F0D-5FE3B8250075}" type="presParOf" srcId="{88746D1A-B621-4688-BEF9-A99F673D31E2}" destId="{74EBA182-632F-4CF7-9CF0-DE5160E74558}" srcOrd="1" destOrd="0" presId="urn:microsoft.com/office/officeart/2005/8/layout/hChevron3"/>
    <dgm:cxn modelId="{1DAFE4CD-C12E-441C-8DEB-AF288E88BB16}" type="presParOf" srcId="{88746D1A-B621-4688-BEF9-A99F673D31E2}" destId="{F6769BE7-4672-4301-8741-166B2D698DBC}" srcOrd="2" destOrd="0" presId="urn:microsoft.com/office/officeart/2005/8/layout/hChevron3"/>
    <dgm:cxn modelId="{E4982710-991A-478F-AD1B-381964D1E414}" type="presParOf" srcId="{88746D1A-B621-4688-BEF9-A99F673D31E2}" destId="{369C1B75-FFA8-45B0-AAE0-99773D7D8904}" srcOrd="3" destOrd="0" presId="urn:microsoft.com/office/officeart/2005/8/layout/hChevron3"/>
    <dgm:cxn modelId="{930F437B-11E1-44B5-9DBE-E7E7D8F5D390}" type="presParOf" srcId="{88746D1A-B621-4688-BEF9-A99F673D31E2}" destId="{A83F68EF-EF25-4B34-8721-1D3F44AE3B5D}" srcOrd="4" destOrd="0" presId="urn:microsoft.com/office/officeart/2005/8/layout/hChevron3"/>
    <dgm:cxn modelId="{6C560ED2-8793-4A4C-8E10-1CBFF52DE29B}" type="presParOf" srcId="{88746D1A-B621-4688-BEF9-A99F673D31E2}" destId="{EAD2715E-D9C7-4B38-A0B7-D1799177ABCF}" srcOrd="5" destOrd="0" presId="urn:microsoft.com/office/officeart/2005/8/layout/hChevron3"/>
    <dgm:cxn modelId="{A478FE81-B72A-493D-A90E-5C20C498152C}" type="presParOf" srcId="{88746D1A-B621-4688-BEF9-A99F673D31E2}" destId="{722D5C55-C207-4AAF-8959-D6A05213FEA6}" srcOrd="6" destOrd="0" presId="urn:microsoft.com/office/officeart/2005/8/layout/hChevron3"/>
    <dgm:cxn modelId="{6AD681B7-3C9B-4B3A-B79E-4F01674EEB39}" type="presParOf" srcId="{88746D1A-B621-4688-BEF9-A99F673D31E2}" destId="{400F2CC6-21DC-41E5-BA7D-088432375189}" srcOrd="7" destOrd="0" presId="urn:microsoft.com/office/officeart/2005/8/layout/hChevron3"/>
    <dgm:cxn modelId="{99097CE9-45B7-4CC2-9AB9-E1630D79158C}" type="presParOf" srcId="{88746D1A-B621-4688-BEF9-A99F673D31E2}" destId="{BBD0059D-EBC5-4F69-A0F3-86A0A85746C4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966C6A-F6EF-4960-9C9B-58B81B6BCF4B}">
      <dsp:nvSpPr>
        <dsp:cNvPr id="0" name=""/>
        <dsp:cNvSpPr/>
      </dsp:nvSpPr>
      <dsp:spPr>
        <a:xfrm rot="5400000">
          <a:off x="5138517" y="401907"/>
          <a:ext cx="1481304" cy="677489"/>
        </a:xfrm>
        <a:prstGeom prst="homePlate">
          <a:avLst/>
        </a:prstGeom>
        <a:solidFill>
          <a:schemeClr val="tx2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Introduction</a:t>
          </a:r>
          <a:endParaRPr lang="en-US" sz="1600" kern="1200" dirty="0"/>
        </a:p>
      </dsp:txBody>
      <dsp:txXfrm>
        <a:off x="5223203" y="317221"/>
        <a:ext cx="1311932" cy="677489"/>
      </dsp:txXfrm>
    </dsp:sp>
    <dsp:sp modelId="{F6769BE7-4672-4301-8741-166B2D698DBC}">
      <dsp:nvSpPr>
        <dsp:cNvPr id="0" name=""/>
        <dsp:cNvSpPr/>
      </dsp:nvSpPr>
      <dsp:spPr>
        <a:xfrm rot="5400000">
          <a:off x="5139050" y="1533959"/>
          <a:ext cx="1481304" cy="686578"/>
        </a:xfrm>
        <a:prstGeom prst="chevron">
          <a:avLst/>
        </a:prstGeom>
        <a:solidFill>
          <a:schemeClr val="tx2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Goals</a:t>
          </a:r>
          <a:endParaRPr lang="en-US" sz="900" kern="1200" dirty="0"/>
        </a:p>
      </dsp:txBody>
      <dsp:txXfrm>
        <a:off x="5482339" y="1533959"/>
        <a:ext cx="794726" cy="686578"/>
      </dsp:txXfrm>
    </dsp:sp>
    <dsp:sp modelId="{A83F68EF-EF25-4B34-8721-1D3F44AE3B5D}">
      <dsp:nvSpPr>
        <dsp:cNvPr id="0" name=""/>
        <dsp:cNvSpPr/>
      </dsp:nvSpPr>
      <dsp:spPr>
        <a:xfrm rot="5400000">
          <a:off x="5141346" y="2645738"/>
          <a:ext cx="1481304" cy="677489"/>
        </a:xfrm>
        <a:prstGeom prst="chevron">
          <a:avLst/>
        </a:prstGeom>
        <a:solidFill>
          <a:schemeClr val="tx2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Design</a:t>
          </a:r>
          <a:endParaRPr lang="en-US" sz="1200" kern="1200" dirty="0"/>
        </a:p>
      </dsp:txBody>
      <dsp:txXfrm>
        <a:off x="5480091" y="2645739"/>
        <a:ext cx="803815" cy="677489"/>
      </dsp:txXfrm>
    </dsp:sp>
    <dsp:sp modelId="{722D5C55-C207-4AAF-8959-D6A05213FEA6}">
      <dsp:nvSpPr>
        <dsp:cNvPr id="0" name=""/>
        <dsp:cNvSpPr/>
      </dsp:nvSpPr>
      <dsp:spPr>
        <a:xfrm rot="5400000">
          <a:off x="5141346" y="3790146"/>
          <a:ext cx="1481304" cy="677489"/>
        </a:xfrm>
        <a:prstGeom prst="chevron">
          <a:avLst/>
        </a:prstGeom>
        <a:solidFill>
          <a:schemeClr val="bg2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Case Studies</a:t>
          </a:r>
          <a:endParaRPr lang="en-US" sz="1600" kern="1200" dirty="0"/>
        </a:p>
      </dsp:txBody>
      <dsp:txXfrm>
        <a:off x="5480091" y="3790147"/>
        <a:ext cx="803815" cy="677489"/>
      </dsp:txXfrm>
    </dsp:sp>
    <dsp:sp modelId="{BBD0059D-EBC5-4F69-A0F3-86A0A85746C4}">
      <dsp:nvSpPr>
        <dsp:cNvPr id="0" name=""/>
        <dsp:cNvSpPr/>
      </dsp:nvSpPr>
      <dsp:spPr>
        <a:xfrm rot="5400000">
          <a:off x="5141346" y="4931563"/>
          <a:ext cx="1481304" cy="677489"/>
        </a:xfrm>
        <a:prstGeom prst="chevron">
          <a:avLst/>
        </a:prstGeom>
        <a:solidFill>
          <a:schemeClr val="tx2"/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Conclusion</a:t>
          </a:r>
          <a:endParaRPr lang="en-US" sz="1050" kern="1200" dirty="0"/>
        </a:p>
      </dsp:txBody>
      <dsp:txXfrm>
        <a:off x="5480091" y="4931564"/>
        <a:ext cx="803815" cy="6774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24" tIns="46412" rIns="92824" bIns="4641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24" tIns="46412" rIns="92824" bIns="46412" rtlCol="0"/>
          <a:lstStyle>
            <a:lvl1pPr algn="r">
              <a:defRPr sz="1200"/>
            </a:lvl1pPr>
          </a:lstStyle>
          <a:p>
            <a:fld id="{686588DA-8D0D-445E-B9BC-51F5AACF87AE}" type="datetimeFigureOut">
              <a:rPr lang="en-US" smtClean="0"/>
              <a:t>12/15/2014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693738"/>
            <a:ext cx="4616450" cy="3462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24" tIns="46412" rIns="92824" bIns="4641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24" tIns="46412" rIns="92824" bIns="4641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24" tIns="46412" rIns="92824" bIns="4641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24" tIns="46412" rIns="92824" bIns="46412" rtlCol="0" anchor="b"/>
          <a:lstStyle>
            <a:lvl1pPr algn="r">
              <a:defRPr sz="1200"/>
            </a:lvl1pPr>
          </a:lstStyle>
          <a:p>
            <a:fld id="{FE75C2FA-8BCA-4288-A1D5-AB0FF1E4D7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006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75C2FA-8BCA-4288-A1D5-AB0FF1E4D77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911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75C2FA-8BCA-4288-A1D5-AB0FF1E4D77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783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73BDABF9-4376-44D4-81DC-6F97FB58AB4B}" type="datetime1">
              <a:rPr lang="en-US" smtClean="0"/>
              <a:t>12/15/2014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r>
              <a:rPr lang="en-US" smtClean="0"/>
              <a:t>dfsf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184D2-2207-42F2-BAEC-F4B4A674F13B}" type="datetime1">
              <a:rPr lang="en-US" smtClean="0"/>
              <a:t>12/15/2014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dfsf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32B95-039A-4FBF-9C0B-2EEC2571F89E}" type="datetime1">
              <a:rPr lang="en-US" smtClean="0"/>
              <a:t>12/15/2014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dfsf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82880" indent="-182880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  <a:lvl2pPr marL="457200" indent="-182880">
              <a:buClr>
                <a:schemeClr val="accent5"/>
              </a:buClr>
              <a:buFont typeface="Wingdings" panose="05000000000000000000" pitchFamily="2" charset="2"/>
              <a:buChar char="§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BE1B-B2C5-4144-A2FB-9931F1FBCE93}" type="datetime1">
              <a:rPr lang="en-US" smtClean="0"/>
              <a:t>12/15/2014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dfsf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BACDB-979D-4511-9AE8-F44DD535CD73}" type="datetime1">
              <a:rPr lang="en-US" smtClean="0"/>
              <a:t>12/15/2014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dfsf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CC31-67D9-4704-8919-325221BA7CCE}" type="datetime1">
              <a:rPr lang="en-US" smtClean="0"/>
              <a:t>12/15/2014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dfsf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365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94860" y="1713655"/>
            <a:ext cx="336042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A7AAB-B316-439E-8331-8C795315ACE1}" type="datetime1">
              <a:rPr lang="en-US" smtClean="0"/>
              <a:t>12/15/2014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dfsf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AFCE0-4DEA-4A48-83AF-33F242657E56}" type="datetime1">
              <a:rPr lang="en-US" smtClean="0"/>
              <a:t>12/15/2014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dfsf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C341D-C0CB-4B60-B59D-1CD211087213}" type="datetime1">
              <a:rPr lang="en-US" smtClean="0"/>
              <a:t>12/15/2014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dfsf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77667-7BCC-4CE8-8DAC-860823F58EFB}" type="datetime1">
              <a:rPr lang="en-US" smtClean="0"/>
              <a:t>12/15/2014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dfsf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CB432-D191-4DF3-8446-7816352DAEB7}" type="datetime1">
              <a:rPr lang="en-US" smtClean="0"/>
              <a:t>12/15/2014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dfsf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69630" y="0"/>
            <a:ext cx="6858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6384" y="320039"/>
            <a:ext cx="7269480" cy="6451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4904" y="1261872"/>
            <a:ext cx="7479792" cy="4709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60032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4B87C78B-844A-419E-965C-591485058BDA}" type="datetime1">
              <a:rPr lang="en-US" smtClean="0"/>
              <a:t>12/15/2014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021831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smtClean="0"/>
              <a:t>dfsf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9630" y="6172201"/>
            <a:ext cx="6858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rgbClr val="C00000"/>
        </a:buClr>
        <a:buSzPct val="80000"/>
        <a:buFont typeface="Wingdings" panose="05000000000000000000" pitchFamily="2" charset="2"/>
        <a:buChar char="§"/>
        <a:defRPr sz="24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5"/>
        </a:buClr>
        <a:buFont typeface="Wingdings" panose="05000000000000000000" pitchFamily="2" charset="2"/>
        <a:buChar char="§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74.png"/><Relationship Id="rId7" Type="http://schemas.openxmlformats.org/officeDocument/2006/relationships/diagramData" Target="../diagrams/data1.xml"/><Relationship Id="rId2" Type="http://schemas.openxmlformats.org/officeDocument/2006/relationships/image" Target="../media/image7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11" Type="http://schemas.microsoft.com/office/2007/relationships/diagramDrawing" Target="../diagrams/drawing1.xml"/><Relationship Id="rId5" Type="http://schemas.openxmlformats.org/officeDocument/2006/relationships/image" Target="../media/image1.emf"/><Relationship Id="rId10" Type="http://schemas.openxmlformats.org/officeDocument/2006/relationships/diagramColors" Target="../diagrams/colors1.xml"/><Relationship Id="rId4" Type="http://schemas.openxmlformats.org/officeDocument/2006/relationships/image" Target="../media/image2.emf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3"/>
          <a:srcRect r="25581"/>
          <a:stretch/>
        </p:blipFill>
        <p:spPr>
          <a:xfrm>
            <a:off x="3372396" y="1737478"/>
            <a:ext cx="4591526" cy="2762132"/>
          </a:xfrm>
          <a:prstGeom prst="rect">
            <a:avLst/>
          </a:prstGeom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153178" y="1763713"/>
            <a:ext cx="3300413" cy="2605088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Line 65"/>
          <p:cNvSpPr>
            <a:spLocks noChangeShapeType="1"/>
          </p:cNvSpPr>
          <p:nvPr/>
        </p:nvSpPr>
        <p:spPr bwMode="auto">
          <a:xfrm>
            <a:off x="1153178" y="3035301"/>
            <a:ext cx="3300413" cy="0"/>
          </a:xfrm>
          <a:prstGeom prst="line">
            <a:avLst/>
          </a:prstGeom>
          <a:noFill/>
          <a:ln w="0">
            <a:solidFill>
              <a:srgbClr val="FF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Line 66"/>
          <p:cNvSpPr>
            <a:spLocks noChangeShapeType="1"/>
          </p:cNvSpPr>
          <p:nvPr/>
        </p:nvSpPr>
        <p:spPr bwMode="auto">
          <a:xfrm flipV="1">
            <a:off x="2334278" y="1930401"/>
            <a:ext cx="0" cy="2263775"/>
          </a:xfrm>
          <a:prstGeom prst="line">
            <a:avLst/>
          </a:prstGeom>
          <a:noFill/>
          <a:ln w="0">
            <a:solidFill>
              <a:srgbClr val="FF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Line 67"/>
          <p:cNvSpPr>
            <a:spLocks noChangeShapeType="1"/>
          </p:cNvSpPr>
          <p:nvPr/>
        </p:nvSpPr>
        <p:spPr bwMode="auto">
          <a:xfrm>
            <a:off x="1153178" y="3035301"/>
            <a:ext cx="3300413" cy="0"/>
          </a:xfrm>
          <a:prstGeom prst="line">
            <a:avLst/>
          </a:prstGeom>
          <a:noFill/>
          <a:ln w="0">
            <a:solidFill>
              <a:srgbClr val="FF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Freeform 69"/>
          <p:cNvSpPr>
            <a:spLocks/>
          </p:cNvSpPr>
          <p:nvPr/>
        </p:nvSpPr>
        <p:spPr bwMode="auto">
          <a:xfrm>
            <a:off x="1153178" y="1930401"/>
            <a:ext cx="3300413" cy="2263775"/>
          </a:xfrm>
          <a:custGeom>
            <a:avLst/>
            <a:gdLst>
              <a:gd name="T0" fmla="*/ 0 w 2079"/>
              <a:gd name="T1" fmla="*/ 0 h 1426"/>
              <a:gd name="T2" fmla="*/ 0 w 2079"/>
              <a:gd name="T3" fmla="*/ 1056 h 1426"/>
              <a:gd name="T4" fmla="*/ 692 w 2079"/>
              <a:gd name="T5" fmla="*/ 1085 h 1426"/>
              <a:gd name="T6" fmla="*/ 2079 w 2079"/>
              <a:gd name="T7" fmla="*/ 1426 h 1426"/>
              <a:gd name="T8" fmla="*/ 2079 w 2079"/>
              <a:gd name="T9" fmla="*/ 1138 h 1426"/>
              <a:gd name="T10" fmla="*/ 692 w 2079"/>
              <a:gd name="T11" fmla="*/ 379 h 1426"/>
              <a:gd name="T12" fmla="*/ 0 w 2079"/>
              <a:gd name="T13" fmla="*/ 0 h 1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79" h="1426">
                <a:moveTo>
                  <a:pt x="0" y="0"/>
                </a:moveTo>
                <a:lnTo>
                  <a:pt x="0" y="1056"/>
                </a:lnTo>
                <a:lnTo>
                  <a:pt x="692" y="1085"/>
                </a:lnTo>
                <a:lnTo>
                  <a:pt x="2079" y="1426"/>
                </a:lnTo>
                <a:lnTo>
                  <a:pt x="2079" y="1138"/>
                </a:lnTo>
                <a:lnTo>
                  <a:pt x="692" y="379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Rectangle 70"/>
          <p:cNvSpPr>
            <a:spLocks noChangeArrowheads="1"/>
          </p:cNvSpPr>
          <p:nvPr/>
        </p:nvSpPr>
        <p:spPr bwMode="auto">
          <a:xfrm>
            <a:off x="1343678" y="2882901"/>
            <a:ext cx="274638" cy="312738"/>
          </a:xfrm>
          <a:prstGeom prst="rect">
            <a:avLst/>
          </a:prstGeom>
          <a:solidFill>
            <a:srgbClr val="8F8F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Rectangle 71"/>
          <p:cNvSpPr>
            <a:spLocks noChangeArrowheads="1"/>
          </p:cNvSpPr>
          <p:nvPr/>
        </p:nvSpPr>
        <p:spPr bwMode="auto">
          <a:xfrm>
            <a:off x="1343678" y="2882901"/>
            <a:ext cx="274638" cy="312738"/>
          </a:xfrm>
          <a:prstGeom prst="rect">
            <a:avLst/>
          </a:prstGeom>
          <a:noFill/>
          <a:ln w="0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Freeform 72"/>
          <p:cNvSpPr>
            <a:spLocks/>
          </p:cNvSpPr>
          <p:nvPr/>
        </p:nvSpPr>
        <p:spPr bwMode="auto">
          <a:xfrm>
            <a:off x="1664353" y="2281238"/>
            <a:ext cx="296863" cy="968375"/>
          </a:xfrm>
          <a:custGeom>
            <a:avLst/>
            <a:gdLst>
              <a:gd name="T0" fmla="*/ 0 w 187"/>
              <a:gd name="T1" fmla="*/ 0 h 610"/>
              <a:gd name="T2" fmla="*/ 43 w 187"/>
              <a:gd name="T3" fmla="*/ 610 h 610"/>
              <a:gd name="T4" fmla="*/ 120 w 187"/>
              <a:gd name="T5" fmla="*/ 610 h 610"/>
              <a:gd name="T6" fmla="*/ 187 w 187"/>
              <a:gd name="T7" fmla="*/ 101 h 610"/>
              <a:gd name="T8" fmla="*/ 0 w 187"/>
              <a:gd name="T9" fmla="*/ 0 h 6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610">
                <a:moveTo>
                  <a:pt x="0" y="0"/>
                </a:moveTo>
                <a:lnTo>
                  <a:pt x="43" y="610"/>
                </a:lnTo>
                <a:lnTo>
                  <a:pt x="120" y="610"/>
                </a:lnTo>
                <a:lnTo>
                  <a:pt x="187" y="101"/>
                </a:lnTo>
                <a:lnTo>
                  <a:pt x="0" y="0"/>
                </a:lnTo>
                <a:close/>
              </a:path>
            </a:pathLst>
          </a:custGeom>
          <a:solidFill>
            <a:srgbClr val="5B5B5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Freeform 73"/>
          <p:cNvSpPr>
            <a:spLocks/>
          </p:cNvSpPr>
          <p:nvPr/>
        </p:nvSpPr>
        <p:spPr bwMode="auto">
          <a:xfrm>
            <a:off x="1664353" y="2281238"/>
            <a:ext cx="296863" cy="968375"/>
          </a:xfrm>
          <a:custGeom>
            <a:avLst/>
            <a:gdLst>
              <a:gd name="T0" fmla="*/ 0 w 187"/>
              <a:gd name="T1" fmla="*/ 0 h 610"/>
              <a:gd name="T2" fmla="*/ 43 w 187"/>
              <a:gd name="T3" fmla="*/ 610 h 610"/>
              <a:gd name="T4" fmla="*/ 120 w 187"/>
              <a:gd name="T5" fmla="*/ 610 h 610"/>
              <a:gd name="T6" fmla="*/ 187 w 187"/>
              <a:gd name="T7" fmla="*/ 101 h 610"/>
              <a:gd name="T8" fmla="*/ 0 w 187"/>
              <a:gd name="T9" fmla="*/ 0 h 6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610">
                <a:moveTo>
                  <a:pt x="0" y="0"/>
                </a:moveTo>
                <a:lnTo>
                  <a:pt x="43" y="610"/>
                </a:lnTo>
                <a:lnTo>
                  <a:pt x="120" y="610"/>
                </a:lnTo>
                <a:lnTo>
                  <a:pt x="187" y="101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Freeform 74"/>
          <p:cNvSpPr>
            <a:spLocks/>
          </p:cNvSpPr>
          <p:nvPr/>
        </p:nvSpPr>
        <p:spPr bwMode="auto">
          <a:xfrm>
            <a:off x="2045353" y="2547938"/>
            <a:ext cx="784225" cy="884238"/>
          </a:xfrm>
          <a:custGeom>
            <a:avLst/>
            <a:gdLst>
              <a:gd name="T0" fmla="*/ 0 w 494"/>
              <a:gd name="T1" fmla="*/ 0 h 557"/>
              <a:gd name="T2" fmla="*/ 0 w 494"/>
              <a:gd name="T3" fmla="*/ 432 h 557"/>
              <a:gd name="T4" fmla="*/ 494 w 494"/>
              <a:gd name="T5" fmla="*/ 557 h 557"/>
              <a:gd name="T6" fmla="*/ 494 w 494"/>
              <a:gd name="T7" fmla="*/ 274 h 557"/>
              <a:gd name="T8" fmla="*/ 0 w 494"/>
              <a:gd name="T9" fmla="*/ 0 h 5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4" h="557">
                <a:moveTo>
                  <a:pt x="0" y="0"/>
                </a:moveTo>
                <a:lnTo>
                  <a:pt x="0" y="432"/>
                </a:lnTo>
                <a:lnTo>
                  <a:pt x="494" y="557"/>
                </a:lnTo>
                <a:lnTo>
                  <a:pt x="494" y="27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Freeform 75"/>
          <p:cNvSpPr>
            <a:spLocks/>
          </p:cNvSpPr>
          <p:nvPr/>
        </p:nvSpPr>
        <p:spPr bwMode="auto">
          <a:xfrm>
            <a:off x="2045353" y="2547938"/>
            <a:ext cx="784225" cy="884238"/>
          </a:xfrm>
          <a:custGeom>
            <a:avLst/>
            <a:gdLst>
              <a:gd name="T0" fmla="*/ 0 w 494"/>
              <a:gd name="T1" fmla="*/ 0 h 557"/>
              <a:gd name="T2" fmla="*/ 0 w 494"/>
              <a:gd name="T3" fmla="*/ 432 h 557"/>
              <a:gd name="T4" fmla="*/ 494 w 494"/>
              <a:gd name="T5" fmla="*/ 557 h 557"/>
              <a:gd name="T6" fmla="*/ 494 w 494"/>
              <a:gd name="T7" fmla="*/ 274 h 557"/>
              <a:gd name="T8" fmla="*/ 0 w 494"/>
              <a:gd name="T9" fmla="*/ 0 h 5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4" h="557">
                <a:moveTo>
                  <a:pt x="0" y="0"/>
                </a:moveTo>
                <a:lnTo>
                  <a:pt x="0" y="432"/>
                </a:lnTo>
                <a:lnTo>
                  <a:pt x="494" y="557"/>
                </a:lnTo>
                <a:lnTo>
                  <a:pt x="494" y="274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Freeform 76"/>
          <p:cNvSpPr>
            <a:spLocks/>
          </p:cNvSpPr>
          <p:nvPr/>
        </p:nvSpPr>
        <p:spPr bwMode="auto">
          <a:xfrm>
            <a:off x="2967691" y="3043238"/>
            <a:ext cx="800100" cy="555625"/>
          </a:xfrm>
          <a:custGeom>
            <a:avLst/>
            <a:gdLst>
              <a:gd name="T0" fmla="*/ 0 w 504"/>
              <a:gd name="T1" fmla="*/ 0 h 350"/>
              <a:gd name="T2" fmla="*/ 0 w 504"/>
              <a:gd name="T3" fmla="*/ 226 h 350"/>
              <a:gd name="T4" fmla="*/ 504 w 504"/>
              <a:gd name="T5" fmla="*/ 350 h 350"/>
              <a:gd name="T6" fmla="*/ 504 w 504"/>
              <a:gd name="T7" fmla="*/ 274 h 350"/>
              <a:gd name="T8" fmla="*/ 0 w 504"/>
              <a:gd name="T9" fmla="*/ 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4" h="350">
                <a:moveTo>
                  <a:pt x="0" y="0"/>
                </a:moveTo>
                <a:lnTo>
                  <a:pt x="0" y="226"/>
                </a:lnTo>
                <a:lnTo>
                  <a:pt x="504" y="350"/>
                </a:lnTo>
                <a:lnTo>
                  <a:pt x="504" y="274"/>
                </a:lnTo>
                <a:lnTo>
                  <a:pt x="0" y="0"/>
                </a:lnTo>
                <a:close/>
              </a:path>
            </a:pathLst>
          </a:custGeom>
          <a:solidFill>
            <a:srgbClr val="88888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Freeform 77"/>
          <p:cNvSpPr>
            <a:spLocks/>
          </p:cNvSpPr>
          <p:nvPr/>
        </p:nvSpPr>
        <p:spPr bwMode="auto">
          <a:xfrm>
            <a:off x="2967691" y="3043238"/>
            <a:ext cx="800100" cy="555625"/>
          </a:xfrm>
          <a:custGeom>
            <a:avLst/>
            <a:gdLst>
              <a:gd name="T0" fmla="*/ 0 w 504"/>
              <a:gd name="T1" fmla="*/ 0 h 350"/>
              <a:gd name="T2" fmla="*/ 0 w 504"/>
              <a:gd name="T3" fmla="*/ 226 h 350"/>
              <a:gd name="T4" fmla="*/ 504 w 504"/>
              <a:gd name="T5" fmla="*/ 350 h 350"/>
              <a:gd name="T6" fmla="*/ 504 w 504"/>
              <a:gd name="T7" fmla="*/ 274 h 350"/>
              <a:gd name="T8" fmla="*/ 0 w 504"/>
              <a:gd name="T9" fmla="*/ 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4" h="350">
                <a:moveTo>
                  <a:pt x="0" y="0"/>
                </a:moveTo>
                <a:lnTo>
                  <a:pt x="0" y="226"/>
                </a:lnTo>
                <a:lnTo>
                  <a:pt x="504" y="350"/>
                </a:lnTo>
                <a:lnTo>
                  <a:pt x="504" y="274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375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384" y="320038"/>
            <a:ext cx="7269480" cy="1034199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Study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 A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752345" y="4755935"/>
                <a:ext cx="306574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Compliance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.00072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dirty="0" smtClean="0"/>
                  <a:t>10</a:t>
                </a:r>
                <a:r>
                  <a:rPr lang="en-US" baseline="30000" dirty="0"/>
                  <a:t>6</a:t>
                </a:r>
                <a:r>
                  <a:rPr lang="en-US" dirty="0" smtClean="0"/>
                  <a:t> </a:t>
                </a:r>
              </a:p>
              <a:p>
                <a:pPr algn="ctr"/>
                <a:r>
                  <a:rPr lang="en-US" b="1" dirty="0" smtClean="0"/>
                  <a:t>with  </a:t>
                </a:r>
                <a:endParaRPr lang="en-US" dirty="0" smtClean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345" y="4755935"/>
                <a:ext cx="3065749" cy="646331"/>
              </a:xfrm>
              <a:prstGeom prst="rect">
                <a:avLst/>
              </a:prstGeom>
              <a:blipFill rotWithShape="0">
                <a:blip r:embed="rId2"/>
                <a:stretch>
                  <a:fillRect l="-1594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40810" y="4755935"/>
                <a:ext cx="302594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Compliance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.2389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dirty="0" smtClean="0"/>
                  <a:t>10</a:t>
                </a:r>
                <a:r>
                  <a:rPr lang="en-US" baseline="30000" dirty="0"/>
                  <a:t>6</a:t>
                </a:r>
                <a:endParaRPr lang="en-US" dirty="0" smtClean="0"/>
              </a:p>
              <a:p>
                <a:pPr algn="ctr"/>
                <a:r>
                  <a:rPr lang="en-US" b="1" dirty="0" smtClean="0"/>
                  <a:t>without  </a:t>
                </a:r>
                <a:endParaRPr lang="en-US" dirty="0" smtClean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10" y="4755935"/>
                <a:ext cx="3025942" cy="646331"/>
              </a:xfrm>
              <a:prstGeom prst="rect">
                <a:avLst/>
              </a:prstGeom>
              <a:blipFill rotWithShape="0">
                <a:blip r:embed="rId3"/>
                <a:stretch>
                  <a:fillRect l="-202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9552" y="5027645"/>
            <a:ext cx="475708" cy="36828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6391" y="5013565"/>
            <a:ext cx="475708" cy="368280"/>
          </a:xfrm>
          <a:prstGeom prst="rect">
            <a:avLst/>
          </a:prstGeom>
        </p:spPr>
      </p:pic>
      <p:sp>
        <p:nvSpPr>
          <p:cNvPr id="14" name="Curved Up Arrow 13"/>
          <p:cNvSpPr/>
          <p:nvPr/>
        </p:nvSpPr>
        <p:spPr>
          <a:xfrm>
            <a:off x="3441031" y="5242363"/>
            <a:ext cx="1804737" cy="601579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38072" y="5945843"/>
            <a:ext cx="1462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-19.2% 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/>
          <a:srcRect r="25581"/>
          <a:stretch/>
        </p:blipFill>
        <p:spPr>
          <a:xfrm>
            <a:off x="3341116" y="1639176"/>
            <a:ext cx="5011636" cy="301485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6"/>
          <a:srcRect r="25756"/>
          <a:stretch/>
        </p:blipFill>
        <p:spPr>
          <a:xfrm>
            <a:off x="-656483" y="1639176"/>
            <a:ext cx="4999882" cy="3014858"/>
          </a:xfrm>
          <a:prstGeom prst="rect">
            <a:avLst/>
          </a:prstGeom>
        </p:spPr>
      </p:pic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2999305174"/>
              </p:ext>
            </p:extLst>
          </p:nvPr>
        </p:nvGraphicFramePr>
        <p:xfrm>
          <a:off x="2932430" y="0"/>
          <a:ext cx="6223000" cy="6172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5354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 tmFilter="0, 0; .2, .5; .8, .5; 1, 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500" autoRev="1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5672" y="1390036"/>
            <a:ext cx="5582654" cy="28386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384" y="320038"/>
            <a:ext cx="7269480" cy="1034199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Study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 A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624" y="1426463"/>
            <a:ext cx="7479792" cy="4745737"/>
          </a:xfrm>
        </p:spPr>
        <p:txBody>
          <a:bodyPr>
            <a:normAutofit/>
          </a:bodyPr>
          <a:lstStyle/>
          <a:p>
            <a:pPr lvl="1">
              <a:buSzPct val="100000"/>
            </a:pPr>
            <a:endParaRPr lang="en-US" b="1" dirty="0" smtClean="0">
              <a:solidFill>
                <a:srgbClr val="C00000"/>
              </a:solidFill>
            </a:endParaRPr>
          </a:p>
          <a:p>
            <a:pPr lvl="1">
              <a:buSzPct val="100000"/>
            </a:pPr>
            <a:endParaRPr lang="en-US" b="1" dirty="0">
              <a:solidFill>
                <a:srgbClr val="C00000"/>
              </a:solidFill>
            </a:endParaRPr>
          </a:p>
          <a:p>
            <a:pPr>
              <a:buSzPct val="100000"/>
            </a:pPr>
            <a:endParaRPr lang="en-US" dirty="0" smtClean="0"/>
          </a:p>
          <a:p>
            <a:pPr>
              <a:buSzPct val="100000"/>
            </a:pPr>
            <a:endParaRPr lang="en-US" dirty="0"/>
          </a:p>
          <a:p>
            <a:pPr>
              <a:buSzPct val="100000"/>
            </a:pPr>
            <a:endParaRPr lang="en-US" dirty="0" smtClean="0"/>
          </a:p>
          <a:p>
            <a:pPr>
              <a:buSzPct val="100000"/>
            </a:pPr>
            <a:endParaRPr lang="en-US" dirty="0"/>
          </a:p>
          <a:p>
            <a:pPr>
              <a:buSzPct val="100000"/>
            </a:pPr>
            <a:endParaRPr lang="en-US" dirty="0" smtClean="0"/>
          </a:p>
          <a:p>
            <a:pPr>
              <a:buSzPct val="100000"/>
            </a:pPr>
            <a:endParaRPr lang="en-US" dirty="0"/>
          </a:p>
          <a:p>
            <a:pPr>
              <a:buSzPct val="100000"/>
            </a:pPr>
            <a:endParaRPr lang="en-US" dirty="0" smtClean="0"/>
          </a:p>
          <a:p>
            <a:pPr>
              <a:buSzPct val="100000"/>
            </a:pPr>
            <a:endParaRPr lang="en-US" dirty="0" smtClean="0"/>
          </a:p>
          <a:p>
            <a:pPr>
              <a:buSzPct val="100000"/>
            </a:pPr>
            <a:endParaRPr lang="en-US" dirty="0"/>
          </a:p>
          <a:p>
            <a:pPr>
              <a:buSzPct val="100000"/>
            </a:pPr>
            <a:endParaRPr lang="en-US" dirty="0" smtClean="0"/>
          </a:p>
          <a:p>
            <a:pPr>
              <a:buSzPct val="100000"/>
            </a:pPr>
            <a:endParaRPr lang="en-US" dirty="0"/>
          </a:p>
          <a:p>
            <a:pPr>
              <a:buSzPct val="100000"/>
            </a:pPr>
            <a:endParaRPr lang="en-US" dirty="0" smtClean="0"/>
          </a:p>
          <a:p>
            <a:pPr marL="0" indent="0">
              <a:buSzPct val="100000"/>
              <a:buNone/>
            </a:pPr>
            <a:endParaRPr lang="en-US" dirty="0" smtClean="0"/>
          </a:p>
          <a:p>
            <a:pPr>
              <a:buSzPct val="100000"/>
            </a:pPr>
            <a:endParaRPr lang="en-US" dirty="0"/>
          </a:p>
          <a:p>
            <a:pPr>
              <a:buSzPct val="100000"/>
            </a:pPr>
            <a:endParaRPr lang="en-US" dirty="0" smtClean="0"/>
          </a:p>
          <a:p>
            <a:pPr>
              <a:buSzPct val="100000"/>
            </a:pPr>
            <a:endParaRPr lang="en-US" dirty="0"/>
          </a:p>
          <a:p>
            <a:pPr>
              <a:buSzPct val="100000"/>
            </a:pPr>
            <a:endParaRPr lang="en-US" dirty="0" smtClean="0"/>
          </a:p>
          <a:p>
            <a:pPr>
              <a:buSzPct val="100000"/>
            </a:pPr>
            <a:endParaRPr lang="en-US" dirty="0"/>
          </a:p>
          <a:p>
            <a:pPr marL="0" indent="0">
              <a:buSzPct val="10000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216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1">
  <a:themeElements>
    <a:clrScheme name="Summer">
      <a:dk1>
        <a:sysClr val="windowText" lastClr="000000"/>
      </a:dk1>
      <a:lt1>
        <a:sysClr val="window" lastClr="FFFFFF"/>
      </a:lt1>
      <a:dk2>
        <a:srgbClr val="D16207"/>
      </a:dk2>
      <a:lt2>
        <a:srgbClr val="F0B31E"/>
      </a:lt2>
      <a:accent1>
        <a:srgbClr val="51A6C2"/>
      </a:accent1>
      <a:accent2>
        <a:srgbClr val="51C2A9"/>
      </a:accent2>
      <a:accent3>
        <a:srgbClr val="7EC251"/>
      </a:accent3>
      <a:accent4>
        <a:srgbClr val="E1DC53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View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11949</TotalTime>
  <Words>26</Words>
  <Application>Microsoft Office PowerPoint</Application>
  <PresentationFormat>On-screen Show (4:3)</PresentationFormat>
  <Paragraphs>34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Theme1</vt:lpstr>
      <vt:lpstr>PowerPoint Presentation</vt:lpstr>
      <vt:lpstr>Case Study 3 Design A</vt:lpstr>
      <vt:lpstr>Case Study 3 Design 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COMPUTATIONAL IMAGE PROCESSING ALGORITHMS FOR DETECTING MORPHOLOGICAL FEATURES OF MELANOMA</dc:title>
  <dc:creator>Alireza Chamani</dc:creator>
  <cp:lastModifiedBy>Soobum Lee</cp:lastModifiedBy>
  <cp:revision>1048</cp:revision>
  <cp:lastPrinted>2014-11-04T12:01:57Z</cp:lastPrinted>
  <dcterms:created xsi:type="dcterms:W3CDTF">2014-10-27T00:34:28Z</dcterms:created>
  <dcterms:modified xsi:type="dcterms:W3CDTF">2014-12-15T15:28:25Z</dcterms:modified>
</cp:coreProperties>
</file>