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5" d="100"/>
          <a:sy n="65" d="100"/>
        </p:scale>
        <p:origin x="618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9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7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6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57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5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9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5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2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0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7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26A63-0026-49C4-816B-DF2DF8F61CE0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8D901-9509-468D-ABC5-ED32F71EE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046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18937" y="1902543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{(0,0),16)</a:t>
            </a:r>
            <a:br>
              <a:rPr lang="en-US" sz="1200" dirty="0" smtClean="0"/>
            </a:br>
            <a:r>
              <a:rPr lang="en-US" sz="1200" dirty="0" smtClean="0"/>
              <a:t>(no </a:t>
            </a:r>
            <a:r>
              <a:rPr lang="en-US" sz="1200" dirty="0" err="1" smtClean="0"/>
              <a:t>pt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2526891" y="3138950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{(0,0),8)</a:t>
            </a:r>
            <a:br>
              <a:rPr lang="en-US" sz="1200" dirty="0" smtClean="0"/>
            </a:br>
            <a:r>
              <a:rPr lang="en-US" sz="1200" dirty="0" smtClean="0"/>
              <a:t>(5,3)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507659" y="3138950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{(0,8),8)</a:t>
            </a:r>
            <a:br>
              <a:rPr lang="en-US" sz="1200" dirty="0" smtClean="0"/>
            </a:br>
            <a:r>
              <a:rPr lang="en-US" sz="1200" dirty="0" smtClean="0"/>
              <a:t>(20,47)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4488427" y="3138950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{(8,0),8)</a:t>
            </a:r>
            <a:br>
              <a:rPr lang="en-US" sz="1200" dirty="0" smtClean="0"/>
            </a:br>
            <a:r>
              <a:rPr lang="en-US" sz="1200" dirty="0" smtClean="0"/>
              <a:t>(3,12)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5469195" y="3138950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{(8,10),8)</a:t>
            </a:r>
            <a:br>
              <a:rPr lang="en-US" sz="1200" dirty="0" smtClean="0"/>
            </a:br>
            <a:r>
              <a:rPr lang="en-US" sz="1200" dirty="0" smtClean="0"/>
              <a:t>(12,12)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2094271" y="4380273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{(0,4),4)</a:t>
            </a:r>
            <a:br>
              <a:rPr lang="en-US" sz="1200" dirty="0" smtClean="0"/>
            </a:br>
            <a:r>
              <a:rPr lang="en-US" sz="1200" dirty="0" smtClean="0"/>
              <a:t>[no </a:t>
            </a:r>
            <a:r>
              <a:rPr lang="en-US" sz="1200" dirty="0" err="1" smtClean="0"/>
              <a:t>pt</a:t>
            </a:r>
            <a:r>
              <a:rPr lang="en-US" sz="1200" dirty="0" smtClean="0"/>
              <a:t>]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1651820" y="5626514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{(0,6),2)</a:t>
            </a:r>
            <a:br>
              <a:rPr lang="en-US" sz="1200" dirty="0" smtClean="0"/>
            </a:br>
            <a:r>
              <a:rPr lang="en-US" sz="1200" dirty="0" smtClean="0"/>
              <a:t>(1,7)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5427406" y="656303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{(0,0),32)</a:t>
            </a:r>
            <a:br>
              <a:rPr lang="en-US" sz="1200" dirty="0" smtClean="0"/>
            </a:br>
            <a:r>
              <a:rPr lang="en-US" sz="1200" dirty="0" smtClean="0"/>
              <a:t>[no </a:t>
            </a:r>
            <a:r>
              <a:rPr lang="en-US" sz="1200" dirty="0" err="1" smtClean="0"/>
              <a:t>pt</a:t>
            </a:r>
            <a:r>
              <a:rPr lang="en-US" sz="1200" dirty="0" smtClean="0"/>
              <a:t>]</a:t>
            </a:r>
            <a:endParaRPr lang="en-US" sz="1200" dirty="0"/>
          </a:p>
        </p:txBody>
      </p:sp>
      <p:cxnSp>
        <p:nvCxnSpPr>
          <p:cNvPr id="14" name="Straight Arrow Connector 13"/>
          <p:cNvCxnSpPr>
            <a:endCxn id="4" idx="0"/>
          </p:cNvCxnSpPr>
          <p:nvPr/>
        </p:nvCxnSpPr>
        <p:spPr>
          <a:xfrm flipH="1">
            <a:off x="4361837" y="1334729"/>
            <a:ext cx="1213053" cy="5678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 flipH="1">
            <a:off x="2869791" y="2588343"/>
            <a:ext cx="1323669" cy="5506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00719" y="2578510"/>
            <a:ext cx="1323669" cy="5506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7" idx="0"/>
          </p:cNvCxnSpPr>
          <p:nvPr/>
        </p:nvCxnSpPr>
        <p:spPr>
          <a:xfrm flipH="1">
            <a:off x="3850559" y="2578510"/>
            <a:ext cx="342900" cy="5604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488426" y="2583428"/>
            <a:ext cx="342900" cy="5604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433488" y="3824750"/>
            <a:ext cx="342900" cy="5604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011313" y="5061156"/>
            <a:ext cx="342900" cy="5604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68064" y="2555869"/>
            <a:ext cx="15020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Bad bounding box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4773424" y="4385190"/>
            <a:ext cx="17275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Pt in wrong quadrant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3809344" y="4753379"/>
            <a:ext cx="1364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Pt in completely</a:t>
            </a:r>
            <a:br>
              <a:rPr lang="en-US" sz="1400" dirty="0" smtClean="0"/>
            </a:br>
            <a:r>
              <a:rPr lang="en-US" sz="1400" dirty="0" smtClean="0"/>
              <a:t>wrong location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1414860" y="1937666"/>
            <a:ext cx="1166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internal node</a:t>
            </a:r>
            <a:br>
              <a:rPr lang="en-US" sz="1400" dirty="0" smtClean="0"/>
            </a:br>
            <a:r>
              <a:rPr lang="en-US" sz="1400" dirty="0" smtClean="0"/>
              <a:t>can’t have </a:t>
            </a:r>
            <a:r>
              <a:rPr lang="en-US" sz="1400" dirty="0" err="1" smtClean="0"/>
              <a:t>pt</a:t>
            </a:r>
            <a:endParaRPr lang="en-US" sz="14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154995" y="2853813"/>
            <a:ext cx="238431" cy="27530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0"/>
          </p:cNvCxnSpPr>
          <p:nvPr/>
        </p:nvCxnSpPr>
        <p:spPr>
          <a:xfrm flipH="1" flipV="1">
            <a:off x="5088196" y="3945194"/>
            <a:ext cx="549023" cy="4399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3964907" y="3885162"/>
            <a:ext cx="304754" cy="79111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88572" y="2478093"/>
            <a:ext cx="550612" cy="52707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4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18937" y="1902543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{(0,0),16)</a:t>
            </a:r>
            <a:br>
              <a:rPr lang="en-US" sz="1200" dirty="0" smtClean="0"/>
            </a:br>
            <a:r>
              <a:rPr lang="en-US" sz="1200" dirty="0" smtClean="0"/>
              <a:t>(no </a:t>
            </a:r>
            <a:r>
              <a:rPr lang="en-US" sz="1200" dirty="0" err="1" smtClean="0"/>
              <a:t>pt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2526891" y="3138950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{(0,0),8)</a:t>
            </a:r>
            <a:br>
              <a:rPr lang="en-US" sz="1200" dirty="0" smtClean="0"/>
            </a:br>
            <a:r>
              <a:rPr lang="en-US" sz="1200" dirty="0" smtClean="0"/>
              <a:t>[no </a:t>
            </a:r>
            <a:r>
              <a:rPr lang="en-US" sz="1200" dirty="0" err="1" smtClean="0"/>
              <a:t>pt</a:t>
            </a:r>
            <a:r>
              <a:rPr lang="en-US" sz="1200" dirty="0" smtClean="0"/>
              <a:t>]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507659" y="3138950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{(0,8),8)</a:t>
            </a:r>
            <a:br>
              <a:rPr lang="en-US" sz="1200" dirty="0" smtClean="0"/>
            </a:br>
            <a:r>
              <a:rPr lang="en-US" sz="1200" dirty="0" smtClean="0"/>
              <a:t>(3,12)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5469195" y="3138950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{(8,8),8)</a:t>
            </a:r>
            <a:br>
              <a:rPr lang="en-US" sz="1200" dirty="0" smtClean="0"/>
            </a:br>
            <a:r>
              <a:rPr lang="en-US" sz="1200" dirty="0" smtClean="0"/>
              <a:t>(12,12)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2094271" y="4380273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{(0,4),4)</a:t>
            </a:r>
            <a:br>
              <a:rPr lang="en-US" sz="1200" dirty="0" smtClean="0"/>
            </a:br>
            <a:r>
              <a:rPr lang="en-US" sz="1200" dirty="0" smtClean="0"/>
              <a:t>[no </a:t>
            </a:r>
            <a:r>
              <a:rPr lang="en-US" sz="1200" dirty="0" err="1" smtClean="0"/>
              <a:t>pt</a:t>
            </a:r>
            <a:r>
              <a:rPr lang="en-US" sz="1200" dirty="0" smtClean="0"/>
              <a:t>]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1651820" y="5626514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{(0,6),2)</a:t>
            </a:r>
            <a:br>
              <a:rPr lang="en-US" sz="1200" dirty="0" smtClean="0"/>
            </a:br>
            <a:r>
              <a:rPr lang="en-US" sz="1200" dirty="0" smtClean="0"/>
              <a:t>(1,7)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5427406" y="656303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{(0,0),32)</a:t>
            </a:r>
            <a:br>
              <a:rPr lang="en-US" sz="1200" dirty="0" smtClean="0"/>
            </a:br>
            <a:r>
              <a:rPr lang="en-US" sz="1200" dirty="0" smtClean="0"/>
              <a:t>[no </a:t>
            </a:r>
            <a:r>
              <a:rPr lang="en-US" sz="1200" dirty="0" err="1" smtClean="0"/>
              <a:t>pt</a:t>
            </a:r>
            <a:r>
              <a:rPr lang="en-US" sz="1200" dirty="0" smtClean="0"/>
              <a:t>]</a:t>
            </a:r>
            <a:endParaRPr lang="en-US" sz="1200" dirty="0"/>
          </a:p>
        </p:txBody>
      </p:sp>
      <p:cxnSp>
        <p:nvCxnSpPr>
          <p:cNvPr id="14" name="Straight Arrow Connector 13"/>
          <p:cNvCxnSpPr>
            <a:endCxn id="4" idx="0"/>
          </p:cNvCxnSpPr>
          <p:nvPr/>
        </p:nvCxnSpPr>
        <p:spPr>
          <a:xfrm flipH="1">
            <a:off x="4361837" y="1334729"/>
            <a:ext cx="1213053" cy="56781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 flipH="1">
            <a:off x="2869791" y="2588343"/>
            <a:ext cx="1323669" cy="5506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00719" y="2578510"/>
            <a:ext cx="1323669" cy="5506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7" idx="0"/>
          </p:cNvCxnSpPr>
          <p:nvPr/>
        </p:nvCxnSpPr>
        <p:spPr>
          <a:xfrm flipH="1">
            <a:off x="3850559" y="2578510"/>
            <a:ext cx="342900" cy="5604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433488" y="3824750"/>
            <a:ext cx="342900" cy="5604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011313" y="5061156"/>
            <a:ext cx="342900" cy="5604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68064" y="2555869"/>
            <a:ext cx="15806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Bounding box fixed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4968363" y="3929999"/>
            <a:ext cx="1829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(3,12) moved from</a:t>
            </a:r>
          </a:p>
          <a:p>
            <a:r>
              <a:rPr lang="en-US" sz="1400" dirty="0" smtClean="0"/>
              <a:t>quad III to II, </a:t>
            </a:r>
            <a:r>
              <a:rPr lang="en-US" sz="1400" dirty="0" err="1" smtClean="0"/>
              <a:t>qIII</a:t>
            </a:r>
            <a:r>
              <a:rPr lang="en-US" sz="1400" dirty="0" smtClean="0"/>
              <a:t> </a:t>
            </a:r>
            <a:r>
              <a:rPr lang="en-US" sz="1400" dirty="0" err="1" smtClean="0"/>
              <a:t>rm’ed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500719" y="4546179"/>
            <a:ext cx="1479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(20, 47) removed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3272578" y="5326016"/>
            <a:ext cx="1695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(5,5) moved from</a:t>
            </a:r>
            <a:br>
              <a:rPr lang="en-US" sz="1400" dirty="0" smtClean="0"/>
            </a:br>
            <a:r>
              <a:rPr lang="en-US" sz="1400" dirty="0" smtClean="0"/>
              <a:t>int. node to new leaf</a:t>
            </a:r>
            <a:endParaRPr lang="en-US" sz="1400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6154995" y="2853813"/>
            <a:ext cx="238431" cy="27530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4277954" y="3781120"/>
            <a:ext cx="629576" cy="34536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4193459" y="3929999"/>
            <a:ext cx="399284" cy="52322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3732993" y="5061156"/>
            <a:ext cx="270583" cy="26486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978449" y="4375356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{(4,0),4)</a:t>
            </a:r>
            <a:br>
              <a:rPr lang="en-US" sz="1200" dirty="0" smtClean="0"/>
            </a:br>
            <a:r>
              <a:rPr lang="en-US" sz="1200" dirty="0" smtClean="0"/>
              <a:t>(5,3)</a:t>
            </a:r>
            <a:endParaRPr lang="en-US" sz="1200" dirty="0"/>
          </a:p>
        </p:txBody>
      </p:sp>
      <p:cxnSp>
        <p:nvCxnSpPr>
          <p:cNvPr id="33" name="Straight Arrow Connector 32"/>
          <p:cNvCxnSpPr>
            <a:endCxn id="31" idx="0"/>
          </p:cNvCxnSpPr>
          <p:nvPr/>
        </p:nvCxnSpPr>
        <p:spPr>
          <a:xfrm>
            <a:off x="3023174" y="3817014"/>
            <a:ext cx="298175" cy="5583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111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18937" y="1902543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{(0,0),16)</a:t>
            </a:r>
            <a:br>
              <a:rPr lang="en-US" sz="1200" dirty="0" smtClean="0"/>
            </a:br>
            <a:r>
              <a:rPr lang="en-US" sz="1200" dirty="0" smtClean="0"/>
              <a:t>(no </a:t>
            </a:r>
            <a:r>
              <a:rPr lang="en-US" sz="1200" dirty="0" err="1" smtClean="0"/>
              <a:t>pt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2526891" y="3138950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{(0,0),8)</a:t>
            </a:r>
            <a:br>
              <a:rPr lang="en-US" sz="1200" dirty="0" smtClean="0"/>
            </a:br>
            <a:r>
              <a:rPr lang="en-US" sz="1200" dirty="0" smtClean="0"/>
              <a:t>[no </a:t>
            </a:r>
            <a:r>
              <a:rPr lang="en-US" sz="1200" dirty="0" err="1" smtClean="0"/>
              <a:t>pt</a:t>
            </a:r>
            <a:r>
              <a:rPr lang="en-US" sz="1200" dirty="0" smtClean="0"/>
              <a:t>]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3507659" y="3138950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{(0,8),8)</a:t>
            </a:r>
            <a:br>
              <a:rPr lang="en-US" sz="1200" dirty="0" smtClean="0"/>
            </a:br>
            <a:r>
              <a:rPr lang="en-US" sz="1200" dirty="0" smtClean="0"/>
              <a:t>(3,12)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5469195" y="3138950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{(8,8),8)</a:t>
            </a:r>
            <a:br>
              <a:rPr lang="en-US" sz="1200" dirty="0" smtClean="0"/>
            </a:br>
            <a:r>
              <a:rPr lang="en-US" sz="1200" dirty="0" smtClean="0"/>
              <a:t>(12,12)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2094271" y="4380273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{(0,4),4)</a:t>
            </a:r>
            <a:br>
              <a:rPr lang="en-US" sz="1200" dirty="0" smtClean="0"/>
            </a:br>
            <a:r>
              <a:rPr lang="en-US" sz="1200" dirty="0" smtClean="0"/>
              <a:t>(1,7)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5427406" y="656303"/>
            <a:ext cx="685800" cy="685800"/>
          </a:xfrm>
          <a:prstGeom prst="rect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endParaRPr lang="en-US" sz="1200" dirty="0"/>
          </a:p>
        </p:txBody>
      </p:sp>
      <p:cxnSp>
        <p:nvCxnSpPr>
          <p:cNvPr id="14" name="Straight Arrow Connector 13"/>
          <p:cNvCxnSpPr>
            <a:endCxn id="4" idx="0"/>
          </p:cNvCxnSpPr>
          <p:nvPr/>
        </p:nvCxnSpPr>
        <p:spPr>
          <a:xfrm flipH="1">
            <a:off x="4361837" y="1334729"/>
            <a:ext cx="1213053" cy="567814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6" idx="0"/>
          </p:cNvCxnSpPr>
          <p:nvPr/>
        </p:nvCxnSpPr>
        <p:spPr>
          <a:xfrm flipH="1">
            <a:off x="2869791" y="2588343"/>
            <a:ext cx="1323669" cy="5506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500719" y="2578510"/>
            <a:ext cx="1323669" cy="5506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7" idx="0"/>
          </p:cNvCxnSpPr>
          <p:nvPr/>
        </p:nvCxnSpPr>
        <p:spPr>
          <a:xfrm flipH="1">
            <a:off x="3850559" y="2578510"/>
            <a:ext cx="342900" cy="5604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433488" y="3824750"/>
            <a:ext cx="342900" cy="5604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113740" y="5446194"/>
            <a:ext cx="1633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Only child leaf (1,7)</a:t>
            </a:r>
            <a:br>
              <a:rPr lang="en-US" sz="1400" dirty="0" smtClean="0"/>
            </a:br>
            <a:r>
              <a:rPr lang="en-US" sz="1400" dirty="0" smtClean="0"/>
              <a:t>moved up to parent</a:t>
            </a:r>
            <a:endParaRPr lang="en-US" sz="1400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2713706" y="5121245"/>
            <a:ext cx="400035" cy="33720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978449" y="4375356"/>
            <a:ext cx="685800" cy="685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1200" dirty="0" smtClean="0"/>
              <a:t>{(4,0),4)</a:t>
            </a:r>
            <a:br>
              <a:rPr lang="en-US" sz="1200" dirty="0" smtClean="0"/>
            </a:br>
            <a:r>
              <a:rPr lang="en-US" sz="1200" dirty="0" smtClean="0"/>
              <a:t>(5,3)</a:t>
            </a:r>
            <a:endParaRPr lang="en-US" sz="1200" dirty="0"/>
          </a:p>
        </p:txBody>
      </p:sp>
      <p:cxnSp>
        <p:nvCxnSpPr>
          <p:cNvPr id="33" name="Straight Arrow Connector 32"/>
          <p:cNvCxnSpPr>
            <a:endCxn id="31" idx="0"/>
          </p:cNvCxnSpPr>
          <p:nvPr/>
        </p:nvCxnSpPr>
        <p:spPr>
          <a:xfrm>
            <a:off x="3023174" y="3817014"/>
            <a:ext cx="298175" cy="55834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762933" y="1902543"/>
            <a:ext cx="1594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Root w/only 1 child</a:t>
            </a:r>
            <a:br>
              <a:rPr lang="en-US" sz="1400" dirty="0" smtClean="0"/>
            </a:br>
            <a:r>
              <a:rPr lang="en-US" sz="1400" dirty="0" smtClean="0"/>
              <a:t>removed</a:t>
            </a:r>
            <a:endParaRPr lang="en-US" sz="1400" dirty="0"/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6024716" y="1453722"/>
            <a:ext cx="317062" cy="4135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869791" y="1145945"/>
            <a:ext cx="915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New root:</a:t>
            </a:r>
            <a:endParaRPr lang="en-US" sz="14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436374" y="1453722"/>
            <a:ext cx="475637" cy="41357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417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161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Park</dc:creator>
  <cp:lastModifiedBy>John Park</cp:lastModifiedBy>
  <cp:revision>6</cp:revision>
  <dcterms:created xsi:type="dcterms:W3CDTF">2018-04-01T13:22:13Z</dcterms:created>
  <dcterms:modified xsi:type="dcterms:W3CDTF">2018-04-01T14:06:14Z</dcterms:modified>
</cp:coreProperties>
</file>