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EF4BE"/>
    <a:srgbClr val="EBDF9B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2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C75DB-B23A-844A-A1F2-55DA52EDAF4D}" type="datetimeFigureOut">
              <a:rPr lang="en-US" smtClean="0"/>
              <a:t>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C59A9-1664-6D44-B578-DCF4D74F8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68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2646B1-79DA-4625-A4A7-74A32035C5F1}" type="datetimeFigureOut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629A692-D067-4B27-BB84-5D4968BCB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19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C1502-666F-410F-9008-0545870F24A0}" type="slidenum">
              <a:rPr lang="en-US"/>
              <a:pPr/>
              <a:t>2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04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85C59-A487-47AC-8B90-E37490A2AC25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10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C4CDF-3842-4C20-8652-59E096728C29}" type="slidenum">
              <a:rPr lang="en-US"/>
              <a:pPr/>
              <a:t>12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03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028F9-8A49-46D1-B8E5-4E08C59CF8C3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1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0AF2-ED64-465B-871A-0C886B08A4F6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5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F5F22-2AAD-472D-A914-E3E65A50CBA3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70771-5A7E-4F38-8AAC-46C120546160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7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66383-3217-4AAD-B062-F5F3EFDD7B93}" type="slidenum">
              <a:rPr lang="en-US"/>
              <a:pPr/>
              <a:t>3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32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F2D34C-FC2C-4AAD-902A-685036A5CEA3}" type="slidenum">
              <a:rPr lang="en-US"/>
              <a:pPr/>
              <a:t>4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6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8D881-3BA4-49B6-BA36-BD8355B74F73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13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957E5-8F8C-4387-AAA5-360D96DA1DE1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8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2ED91-5206-4E84-AB84-060795A054E5}" type="slidenum">
              <a:rPr lang="en-US"/>
              <a:pPr/>
              <a:t>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15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DCCED-649B-4F23-803E-A1BEE9551249}" type="slidenum">
              <a:rPr lang="en-US"/>
              <a:pPr/>
              <a:t>8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82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F407C-E19D-4DC7-B4C5-B943EF451BD3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79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387BF-B7AD-4597-8AC1-5B3F305674C5}" type="slidenum">
              <a:rPr lang="en-US"/>
              <a:pPr/>
              <a:t>10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7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8E7A6-C56B-4669-B79F-A7A50BBC3274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565B3-AA4F-4178-A452-9EC3C7AAE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0D2F-CC9B-49FB-8A10-0A66A3D549DA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4CBB6-E8C2-4FA4-AC69-7B0EB0B53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649C-5DDD-4397-9B41-3BFF9400C0D4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C002-8EF7-4927-9C60-9141CFD22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6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7032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0212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5416-7404-4780-8F93-A11D98864A33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492B-6D2F-45B6-908F-F7DF2AFA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9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5A37-E88C-4B98-9CC4-C588D165B571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61C1A-5BD0-4BBA-A944-1FEA06B0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9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1DE9F-5257-4FD9-9A83-CBE01FBB66EB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4BFF-D215-427E-81BA-2AFE9E7D8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7B0CA-49C1-4B2A-A5FD-E893A184D4EF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A4C1-CE15-44E0-B6AA-5A5318B6B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6412-2B47-4620-93D5-AFC2CFF9BD58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FEBF-EF26-4968-90F3-9B7EA454B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76321-D1D0-42C9-A3ED-D6A13FF32306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8EBF1-3636-4BDB-B545-825C5820C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3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6971-F543-46EF-BCD6-C6A1479BF384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15F3-4220-4CE2-8B56-4AD4B58C7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426A-B398-4EE7-85C4-64AEBA9A6900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034CA-D5B0-4876-A180-AEDA0EA02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738B1AF-BC95-4B17-B839-B04923579CB4}" type="datetime1">
              <a:rPr lang="en-US"/>
              <a:pPr>
                <a:defRPr/>
              </a:pPr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07E80B-A99A-4F42-A94E-8CEBB9A9C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 </a:t>
            </a:r>
            <a:r>
              <a:rPr lang="en-US" dirty="0" smtClean="0"/>
              <a:t>Overloading</a:t>
            </a:r>
            <a:br>
              <a:rPr lang="en-US" dirty="0" smtClean="0"/>
            </a:br>
            <a:r>
              <a:rPr lang="en-US" sz="2800" dirty="0" smtClean="0"/>
              <a:t>Part 2</a:t>
            </a:r>
            <a:endParaRPr lang="en-US" sz="28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CMSC 202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(member function)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const Money operator- ( ) const; </a:t>
            </a:r>
          </a:p>
          <a:p>
            <a:pPr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const Money Money::operator- ( ) const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Money result;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result.m_dollars = -m_dollars;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result.m_cents = -m_cents;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return result;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518719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 Increment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Money Money::operator++( void 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{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increment the cents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++m_cents;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adjust the dollars if necessary </a:t>
            </a:r>
          </a:p>
          <a:p>
            <a:pPr lvl="1">
              <a:buFont typeface="Wingdings" panose="05000000000000000000" pitchFamily="2" charset="2"/>
              <a:buNone/>
            </a:pPr>
            <a:endParaRPr lang="en-US" sz="2200" b="1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// return new Money object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return Money( m_dollars, m_cents);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0736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Increment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Money Money::operator++( int dummy 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make a copy of this Money object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</a:t>
            </a:r>
            <a:r>
              <a:rPr lang="en-US" sz="1800" b="1" i="1">
                <a:latin typeface="Courier New" panose="02070309020205020404" pitchFamily="49" charset="0"/>
              </a:rPr>
              <a:t>before</a:t>
            </a:r>
            <a:r>
              <a:rPr lang="en-US" sz="1800" b="1">
                <a:latin typeface="Courier New" panose="02070309020205020404" pitchFamily="49" charset="0"/>
              </a:rPr>
              <a:t> incrementing the cents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Money result(m_dollars, m_cents);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now increment the cents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++m_cents;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code here to adjust the dollars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return the Money as it was before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the increment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return result;</a:t>
            </a:r>
            <a:r>
              <a:rPr lang="en-US" sz="18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69830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Restrictions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Can’t overload every operator</a:t>
            </a:r>
          </a:p>
          <a:p>
            <a:r>
              <a:rPr lang="en-US"/>
              <a:t>Can’t make up operators</a:t>
            </a:r>
          </a:p>
          <a:p>
            <a:r>
              <a:rPr lang="en-US"/>
              <a:t>Can’t overload for primitive types</a:t>
            </a:r>
          </a:p>
          <a:p>
            <a:pPr lvl="1"/>
            <a:r>
              <a:rPr lang="en-US"/>
              <a:t>Like operator&lt;&lt; for integers…</a:t>
            </a:r>
          </a:p>
          <a:p>
            <a:r>
              <a:rPr lang="en-US"/>
              <a:t>Can’t change precedence</a:t>
            </a:r>
          </a:p>
          <a:p>
            <a:r>
              <a:rPr lang="en-US"/>
              <a:t>Can’t change associativity</a:t>
            </a:r>
          </a:p>
          <a:p>
            <a:pPr lvl="1"/>
            <a:r>
              <a:rPr lang="en-US"/>
              <a:t>Like making (-m) be (m-)</a:t>
            </a:r>
          </a:p>
        </p:txBody>
      </p:sp>
    </p:spTree>
    <p:extLst>
      <p:ext uri="{BB962C8B-B14F-4D97-AF65-F5344CB8AC3E}">
        <p14:creationId xmlns:p14="http://schemas.microsoft.com/office/powerpoint/2010/main" val="234937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 Programming Practices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Overload to mimic primitives</a:t>
            </a:r>
          </a:p>
          <a:p>
            <a:pPr>
              <a:lnSpc>
                <a:spcPct val="90000"/>
              </a:lnSpc>
            </a:pPr>
            <a:r>
              <a:rPr lang="en-US" sz="2500"/>
              <a:t>Binary operators should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Return const objects by value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Be written as non-member functions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Be written as non-friend functions</a:t>
            </a:r>
          </a:p>
          <a:p>
            <a:pPr>
              <a:lnSpc>
                <a:spcPct val="90000"/>
              </a:lnSpc>
            </a:pPr>
            <a:r>
              <a:rPr lang="en-US" sz="2500"/>
              <a:t>Overload unary as member functions</a:t>
            </a:r>
          </a:p>
          <a:p>
            <a:pPr>
              <a:lnSpc>
                <a:spcPct val="90000"/>
              </a:lnSpc>
            </a:pPr>
            <a:r>
              <a:rPr lang="en-US" sz="2500"/>
              <a:t>Always overload &lt;&lt;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As non-friend if possible</a:t>
            </a:r>
          </a:p>
          <a:p>
            <a:pPr>
              <a:lnSpc>
                <a:spcPct val="90000"/>
              </a:lnSpc>
            </a:pPr>
            <a:r>
              <a:rPr lang="en-US" sz="2500"/>
              <a:t>Overload operator= if using dynamic memory</a:t>
            </a:r>
          </a:p>
        </p:txBody>
      </p:sp>
    </p:spTree>
    <p:extLst>
      <p:ext uri="{BB962C8B-B14F-4D97-AF65-F5344CB8AC3E}">
        <p14:creationId xmlns:p14="http://schemas.microsoft.com/office/powerpoint/2010/main" val="178420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Let’s overload the operator== for the Money class</a:t>
            </a:r>
          </a:p>
          <a:p>
            <a:pPr lvl="1"/>
            <a:r>
              <a:rPr lang="en-US"/>
              <a:t>Should it be a member function?</a:t>
            </a:r>
          </a:p>
          <a:p>
            <a:pPr lvl="1"/>
            <a:r>
              <a:rPr lang="en-US"/>
              <a:t>Should it be a friend?</a:t>
            </a:r>
          </a:p>
          <a:p>
            <a:pPr lvl="1"/>
            <a:r>
              <a:rPr lang="en-US"/>
              <a:t>What should it return?</a:t>
            </a:r>
          </a:p>
          <a:p>
            <a:pPr lvl="1"/>
            <a:r>
              <a:rPr lang="en-US"/>
              <a:t>What parameters should it have?</a:t>
            </a:r>
          </a:p>
          <a:p>
            <a:pPr lvl="1"/>
            <a:r>
              <a:rPr lang="en-US"/>
              <a:t>What do we need to do inside?</a:t>
            </a:r>
          </a:p>
        </p:txBody>
      </p:sp>
    </p:spTree>
    <p:extLst>
      <p:ext uri="{BB962C8B-B14F-4D97-AF65-F5344CB8AC3E}">
        <p14:creationId xmlns:p14="http://schemas.microsoft.com/office/powerpoint/2010/main" val="386991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Overload the operator+= for a Money object</a:t>
            </a:r>
          </a:p>
          <a:p>
            <a:pPr lvl="1"/>
            <a:r>
              <a:rPr lang="en-US"/>
              <a:t>Should it be a member function? </a:t>
            </a:r>
          </a:p>
          <a:p>
            <a:pPr lvl="1"/>
            <a:r>
              <a:rPr lang="en-US"/>
              <a:t>Should it be a friend?</a:t>
            </a:r>
          </a:p>
          <a:p>
            <a:pPr lvl="1"/>
            <a:r>
              <a:rPr lang="en-US"/>
              <a:t>What should it return?</a:t>
            </a:r>
          </a:p>
          <a:p>
            <a:pPr lvl="1"/>
            <a:r>
              <a:rPr lang="en-US"/>
              <a:t>What parameters should it have?</a:t>
            </a:r>
          </a:p>
          <a:p>
            <a:pPr lvl="1"/>
            <a:r>
              <a:rPr lang="en-US"/>
              <a:t>What do we need to do inside?</a:t>
            </a:r>
          </a:p>
        </p:txBody>
      </p:sp>
    </p:spTree>
    <p:extLst>
      <p:ext uri="{BB962C8B-B14F-4D97-AF65-F5344CB8AC3E}">
        <p14:creationId xmlns:p14="http://schemas.microsoft.com/office/powerpoint/2010/main" val="1099797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dirty="0"/>
              <a:t>Private/Public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Public</a:t>
            </a:r>
          </a:p>
          <a:p>
            <a:pPr lvl="1"/>
            <a:r>
              <a:rPr lang="en-US"/>
              <a:t>Any method or function from anywhere can access these</a:t>
            </a:r>
          </a:p>
          <a:p>
            <a:r>
              <a:rPr lang="en-US"/>
              <a:t>Private</a:t>
            </a:r>
          </a:p>
          <a:p>
            <a:pPr lvl="1"/>
            <a:r>
              <a:rPr lang="en-US"/>
              <a:t>Only class-methods can access these</a:t>
            </a:r>
          </a:p>
          <a:p>
            <a:pPr lvl="1"/>
            <a:endParaRPr lang="en-US"/>
          </a:p>
          <a:p>
            <a:r>
              <a:rPr lang="en-US"/>
              <a:t>Is there a way to get around this?</a:t>
            </a:r>
          </a:p>
          <a:p>
            <a:pPr lvl="1"/>
            <a:r>
              <a:rPr lang="en-US"/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870996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Friends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access to an object’s private methods and data</a:t>
            </a:r>
          </a:p>
          <a:p>
            <a:endParaRPr lang="en-US"/>
          </a:p>
          <a:p>
            <a:r>
              <a:rPr lang="en-US"/>
              <a:t>Syntax: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solidFill>
                  <a:schemeClr val="hlink"/>
                </a:solidFill>
                <a:latin typeface="Courier New" panose="02070309020205020404" pitchFamily="49" charset="0"/>
              </a:rPr>
              <a:t>friend</a:t>
            </a:r>
            <a:r>
              <a:rPr lang="en-US" b="1">
                <a:latin typeface="Courier New" panose="02070309020205020404" pitchFamily="49" charset="0"/>
              </a:rPr>
              <a:t> retType methodName(params);</a:t>
            </a:r>
          </a:p>
          <a:p>
            <a:pPr lvl="1">
              <a:buFont typeface="Wingdings" panose="05000000000000000000" pitchFamily="2" charset="2"/>
              <a:buNone/>
            </a:pPr>
            <a:endParaRPr lang="en-US" b="1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retType methodName(params)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b="1">
                <a:latin typeface="Courier New" panose="02070309020205020404" pitchFamily="49" charset="0"/>
              </a:rPr>
              <a:t>{ /* code */ }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5602944" y="3025590"/>
            <a:ext cx="5334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60144" y="256839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In class declaration!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 flipV="1">
            <a:off x="5602944" y="4854390"/>
            <a:ext cx="6858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679144" y="508299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In class implementation!</a:t>
            </a:r>
          </a:p>
        </p:txBody>
      </p:sp>
    </p:spTree>
    <p:extLst>
      <p:ext uri="{BB962C8B-B14F-4D97-AF65-F5344CB8AC3E}">
        <p14:creationId xmlns:p14="http://schemas.microsoft.com/office/powerpoint/2010/main" val="965974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Friend vs. Non-friend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 dirty="0"/>
              <a:t>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friend 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	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b);	//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return Money(	</a:t>
            </a:r>
            <a:r>
              <a:rPr lang="en-US" sz="1400" b="1" dirty="0" err="1">
                <a:latin typeface="Courier New" panose="02070309020205020404" pitchFamily="49" charset="0"/>
              </a:rPr>
              <a:t>a.dollars</a:t>
            </a:r>
            <a:r>
              <a:rPr lang="en-US" sz="1400" b="1" dirty="0">
                <a:latin typeface="Courier New" panose="02070309020205020404" pitchFamily="49" charset="0"/>
              </a:rPr>
              <a:t> + </a:t>
            </a:r>
            <a:r>
              <a:rPr lang="en-US" sz="1400" b="1" dirty="0" err="1">
                <a:latin typeface="Courier New" panose="02070309020205020404" pitchFamily="49" charset="0"/>
              </a:rPr>
              <a:t>b.dollars</a:t>
            </a:r>
            <a:r>
              <a:rPr lang="en-US" sz="1400" b="1" dirty="0">
                <a:latin typeface="Courier New" panose="02070309020205020404" pitchFamily="49" charset="0"/>
              </a:rPr>
              <a:t>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		</a:t>
            </a:r>
            <a:r>
              <a:rPr lang="en-US" sz="1400" b="1" dirty="0" smtClean="0">
                <a:latin typeface="Courier New" panose="02070309020205020404" pitchFamily="49" charset="0"/>
              </a:rPr>
              <a:t>		</a:t>
            </a:r>
            <a:r>
              <a:rPr lang="en-US" sz="1400" b="1" dirty="0" err="1" smtClean="0">
                <a:latin typeface="Courier New" panose="02070309020205020404" pitchFamily="49" charset="0"/>
              </a:rPr>
              <a:t>a.cents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+ </a:t>
            </a:r>
            <a:r>
              <a:rPr lang="en-US" sz="1400" b="1" dirty="0" err="1">
                <a:latin typeface="Courier New" panose="02070309020205020404" pitchFamily="49" charset="0"/>
              </a:rPr>
              <a:t>b.cents</a:t>
            </a:r>
            <a:r>
              <a:rPr lang="en-US" sz="1400" b="1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}	</a:t>
            </a: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900" dirty="0"/>
              <a:t>Non-friend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b); // NOT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 operator+ (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Money&amp; a, </a:t>
            </a:r>
            <a:br>
              <a:rPr lang="en-US" sz="1400" b="1" dirty="0">
                <a:latin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</a:rPr>
              <a:t>				</a:t>
            </a:r>
            <a:r>
              <a:rPr lang="en-US" sz="1400" b="1" dirty="0" smtClean="0">
                <a:latin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</a:rPr>
              <a:t>const</a:t>
            </a:r>
            <a:r>
              <a:rPr lang="en-US" sz="1400" b="1" dirty="0" smtClean="0">
                <a:latin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</a:rPr>
              <a:t>Money&amp; b)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return Money(	</a:t>
            </a:r>
            <a:r>
              <a:rPr lang="en-US" sz="1400" b="1" dirty="0" err="1">
                <a:latin typeface="Courier New" panose="02070309020205020404" pitchFamily="49" charset="0"/>
              </a:rPr>
              <a:t>a.GetDollars</a:t>
            </a:r>
            <a:r>
              <a:rPr lang="en-US" sz="1400" b="1" dirty="0">
                <a:latin typeface="Courier New" panose="02070309020205020404" pitchFamily="49" charset="0"/>
              </a:rPr>
              <a:t>() + </a:t>
            </a:r>
            <a:r>
              <a:rPr lang="en-US" sz="1400" b="1" dirty="0" err="1">
                <a:latin typeface="Courier New" panose="02070309020205020404" pitchFamily="49" charset="0"/>
              </a:rPr>
              <a:t>b.GetDollars</a:t>
            </a:r>
            <a:r>
              <a:rPr lang="en-US" sz="1400" b="1" dirty="0">
                <a:latin typeface="Courier New" panose="02070309020205020404" pitchFamily="49" charset="0"/>
              </a:rPr>
              <a:t>(),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	</a:t>
            </a:r>
            <a:r>
              <a:rPr lang="en-US" sz="1400" b="1" dirty="0" smtClean="0">
                <a:latin typeface="Courier New" panose="02070309020205020404" pitchFamily="49" charset="0"/>
              </a:rPr>
              <a:t>		 </a:t>
            </a:r>
            <a:r>
              <a:rPr lang="en-US" sz="1400" b="1" dirty="0">
                <a:latin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</a:rPr>
              <a:t>a.GetCents</a:t>
            </a:r>
            <a:r>
              <a:rPr lang="en-US" sz="1400" b="1" dirty="0">
                <a:latin typeface="Courier New" panose="02070309020205020404" pitchFamily="49" charset="0"/>
              </a:rPr>
              <a:t>() + </a:t>
            </a:r>
            <a:r>
              <a:rPr lang="en-US" sz="1400" b="1" dirty="0" err="1">
                <a:latin typeface="Courier New" panose="02070309020205020404" pitchFamily="49" charset="0"/>
              </a:rPr>
              <a:t>b.GetCents</a:t>
            </a:r>
            <a:r>
              <a:rPr lang="en-US" sz="1400" b="1" dirty="0">
                <a:latin typeface="Courier New" panose="02070309020205020404" pitchFamily="49" charset="0"/>
              </a:rPr>
              <a:t>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05400" y="5867400"/>
            <a:ext cx="3352800" cy="404813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Why would you want this?</a:t>
            </a:r>
          </a:p>
        </p:txBody>
      </p:sp>
    </p:spTree>
    <p:extLst>
      <p:ext uri="{BB962C8B-B14F-4D97-AF65-F5344CB8AC3E}">
        <p14:creationId xmlns:p14="http://schemas.microsoft.com/office/powerpoint/2010/main" val="343106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Input/Output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Overload the insertion &lt;&lt; and extraction &gt;&gt; operators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Cannot be member functions (why?)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Can be friends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Because…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Money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cin &gt;&gt;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“My money: “ &lt;&lt; m &lt;&lt; endl;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Is better than…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Money m;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m.Input();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“My money: “;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m.Output();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500" b="1">
                <a:latin typeface="Courier New" panose="02070309020205020404" pitchFamily="49" charset="0"/>
              </a:rPr>
              <a:t>cout &lt;&lt; endl;</a:t>
            </a:r>
          </a:p>
        </p:txBody>
      </p:sp>
    </p:spTree>
    <p:extLst>
      <p:ext uri="{BB962C8B-B14F-4D97-AF65-F5344CB8AC3E}">
        <p14:creationId xmlns:p14="http://schemas.microsoft.com/office/powerpoint/2010/main" val="76765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 – Insertion Operator &lt;&lt;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573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Non-friend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money);	// NOT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sout &lt;&lt; “$” &lt;&lt; money.GetDollars()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   &lt;&lt; “.” &lt;&lt; money.GetCents();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return sout;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2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600"/>
              <a:t>Friend (don’t forget to add </a:t>
            </a:r>
            <a:r>
              <a:rPr 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friend</a:t>
            </a:r>
            <a:r>
              <a:rPr lang="en-US" sz="1600"/>
              <a:t> to the prototype!)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friend 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money);	// in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ostream&amp; operator&lt;&lt;( ostream&amp; sout,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			  const Money&amp; money)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sout &lt;&lt; “$” &lt;&lt; money.dollars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	   &lt;&lt; “.” &lt;&lt; money.cents;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return sout;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200" b="1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428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Operator&lt;&lt; Notes…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should override &lt;&lt; for </a:t>
            </a:r>
            <a:r>
              <a:rPr lang="en-US" b="1" i="1" u="sng"/>
              <a:t>all</a:t>
            </a:r>
            <a:r>
              <a:rPr lang="en-US"/>
              <a:t> of your classes</a:t>
            </a:r>
          </a:p>
          <a:p>
            <a:r>
              <a:rPr lang="en-US"/>
              <a:t>Do not include a closing endl </a:t>
            </a:r>
          </a:p>
          <a:p>
            <a:pPr lvl="1"/>
            <a:r>
              <a:rPr lang="en-US"/>
              <a:t>(after all data…why?)</a:t>
            </a:r>
          </a:p>
          <a:p>
            <a:r>
              <a:rPr lang="en-US"/>
              <a:t>Operator&lt;&lt; is </a:t>
            </a:r>
            <a:r>
              <a:rPr lang="en-US" b="1" u="sng"/>
              <a:t>not</a:t>
            </a:r>
            <a:r>
              <a:rPr lang="en-US"/>
              <a:t> a member function</a:t>
            </a:r>
          </a:p>
          <a:p>
            <a:r>
              <a:rPr lang="en-US"/>
              <a:t>Always return ostream&amp;</a:t>
            </a:r>
          </a:p>
          <a:p>
            <a:pPr lvl="1"/>
            <a:r>
              <a:rPr lang="en-US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17264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– Extraction Operator &gt;&gt;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// Input money as X.XX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// friend version…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istream&amp; operator&gt;&gt;(istream&amp; sin,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					 Money&amp; money)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char dot;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sin &gt;&gt; money.dollars &gt;&gt; dot </a:t>
            </a:r>
            <a:br>
              <a:rPr lang="en-US" sz="2100" b="1">
                <a:latin typeface="Courier New" panose="02070309020205020404" pitchFamily="49" charset="0"/>
              </a:rPr>
            </a:br>
            <a:r>
              <a:rPr lang="en-US" sz="2100" b="1">
                <a:latin typeface="Courier New" panose="02070309020205020404" pitchFamily="49" charset="0"/>
              </a:rPr>
              <a:t>	 &gt;&gt; money.cents;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1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100" b="1">
                <a:latin typeface="Courier New" panose="02070309020205020404" pitchFamily="49" charset="0"/>
              </a:rPr>
              <a:t>return sin;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5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791200" y="4953000"/>
            <a:ext cx="2438400" cy="954088"/>
          </a:xfrm>
          <a:prstGeom prst="rect">
            <a:avLst/>
          </a:prstGeom>
          <a:noFill/>
          <a:ln w="381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How would you do this as a non-friend function?</a:t>
            </a:r>
          </a:p>
        </p:txBody>
      </p:sp>
    </p:spTree>
    <p:extLst>
      <p:ext uri="{BB962C8B-B14F-4D97-AF65-F5344CB8AC3E}">
        <p14:creationId xmlns:p14="http://schemas.microsoft.com/office/powerpoint/2010/main" val="3061430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Unary Operators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Can we overload unary operators?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Negation, Increment, Decrement?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YES!</a:t>
            </a:r>
          </a:p>
          <a:p>
            <a:pPr>
              <a:lnSpc>
                <a:spcPct val="80000"/>
              </a:lnSpc>
            </a:pPr>
            <a:r>
              <a:rPr lang="en-US" sz="1900"/>
              <a:t>Let’s look at two cases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Negation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Increment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Pre and Post</a:t>
            </a:r>
          </a:p>
          <a:p>
            <a:pPr>
              <a:lnSpc>
                <a:spcPct val="80000"/>
              </a:lnSpc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Example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Money m1(3, 25);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Money m2;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m2 = - m1;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++m2;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m1 = m2++; </a:t>
            </a:r>
          </a:p>
        </p:txBody>
      </p:sp>
    </p:spTree>
    <p:extLst>
      <p:ext uri="{BB962C8B-B14F-4D97-AF65-F5344CB8AC3E}">
        <p14:creationId xmlns:p14="http://schemas.microsoft.com/office/powerpoint/2010/main" val="185328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679</Words>
  <Application>Microsoft Macintosh PowerPoint</Application>
  <PresentationFormat>On-screen Show (4:3)</PresentationFormat>
  <Paragraphs>193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Operator Overloading Part 2</vt:lpstr>
      <vt:lpstr>Recall Private/Public</vt:lpstr>
      <vt:lpstr>Friends</vt:lpstr>
      <vt:lpstr>Friend vs. Non-friend</vt:lpstr>
      <vt:lpstr>Input/Output</vt:lpstr>
      <vt:lpstr>Output – Insertion Operator &lt;&lt;</vt:lpstr>
      <vt:lpstr>Operator&lt;&lt; Notes…</vt:lpstr>
      <vt:lpstr>Input – Extraction Operator &gt;&gt;</vt:lpstr>
      <vt:lpstr>Unary Operators</vt:lpstr>
      <vt:lpstr>Negation (member function)</vt:lpstr>
      <vt:lpstr>Pre Increment</vt:lpstr>
      <vt:lpstr>Post Increment</vt:lpstr>
      <vt:lpstr>Restrictions</vt:lpstr>
      <vt:lpstr>Good Programming Practices</vt:lpstr>
      <vt:lpstr>Practice</vt:lpstr>
      <vt:lpstr>Challenge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Primer II</dc:title>
  <dc:creator>Dan Hood</dc:creator>
  <cp:lastModifiedBy>Christopher Marron</cp:lastModifiedBy>
  <cp:revision>205</cp:revision>
  <cp:lastPrinted>2015-01-13T20:50:06Z</cp:lastPrinted>
  <dcterms:created xsi:type="dcterms:W3CDTF">2011-02-06T18:34:44Z</dcterms:created>
  <dcterms:modified xsi:type="dcterms:W3CDTF">2015-01-13T20:50:08Z</dcterms:modified>
</cp:coreProperties>
</file>