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35" autoAdjust="0"/>
    <p:restoredTop sz="86408" autoAdjust="0"/>
  </p:normalViewPr>
  <p:slideViewPr>
    <p:cSldViewPr>
      <p:cViewPr varScale="1">
        <p:scale>
          <a:sx n="44" d="100"/>
          <a:sy n="44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4198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89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4199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4199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0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2008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200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48D8B9E-9E05-49E5-9439-51168826DC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2010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9D58A-8AE6-468B-8095-68C60AF693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BDC81-164E-459F-ADD9-4CE90F41F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575BB-F60A-4675-9CA3-9A3C54F5B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AF80A-F22D-4CFB-9803-996A843D86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B4BA0-F732-4995-9101-C755D2F7D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FC2ED-D077-4E14-8FED-0B1F2602C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8582C-5312-426F-A486-2892F26F4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33CE4-6FAC-48DE-B77C-685158EEA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0B12C-1E5C-4262-A9A7-E7459EBF71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667B9-57EE-4427-83D8-96274BDE1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09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96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09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09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8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098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098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0347798-4729-444D-AC26-E8ADFFD4427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mbc7.umbc.edu/~lharris/confused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Papyrus" pitchFamily="66" charset="0"/>
              </a:rPr>
              <a:t>QUICK-AND-DIRTY-GRAMMAR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latin typeface="Papyrus" pitchFamily="66" charset="0"/>
              </a:rPr>
              <a:t>Correcting the basic mechanical errors from your papers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Frequently misused words</a:t>
            </a:r>
          </a:p>
          <a:p>
            <a:r>
              <a:rPr lang="en-US"/>
              <a:t>Fragments</a:t>
            </a:r>
          </a:p>
          <a:p>
            <a:r>
              <a:rPr lang="en-US"/>
              <a:t>Comma splices, fused and run-on sentences</a:t>
            </a:r>
          </a:p>
          <a:p>
            <a:r>
              <a:rPr lang="en-US"/>
              <a:t>Agreement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Misused Words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Similarity of spelling or pronunciation:  a/ an/the, affect/effect, accept/except, to/too/two, principal/principle, loose/lose, passed/past, etc. </a:t>
            </a:r>
          </a:p>
          <a:p>
            <a:pPr>
              <a:lnSpc>
                <a:spcPct val="90000"/>
              </a:lnSpc>
            </a:pPr>
            <a:r>
              <a:rPr lang="en-US" dirty="0"/>
              <a:t>Irregular verbs:  lie/lay, set/sit, raise/rise</a:t>
            </a:r>
          </a:p>
          <a:p>
            <a:pPr>
              <a:lnSpc>
                <a:spcPct val="90000"/>
              </a:lnSpc>
            </a:pPr>
            <a:r>
              <a:rPr lang="en-US" dirty="0"/>
              <a:t>Possessive pronouns/pronoun-verb contractions</a:t>
            </a:r>
          </a:p>
          <a:p>
            <a:pPr>
              <a:lnSpc>
                <a:spcPct val="90000"/>
              </a:lnSpc>
            </a:pPr>
            <a:r>
              <a:rPr lang="en-US" dirty="0"/>
              <a:t>Consult my </a:t>
            </a:r>
            <a:r>
              <a:rPr lang="en-US" dirty="0">
                <a:hlinkClick r:id="rId2"/>
              </a:rPr>
              <a:t> List of Frequently Misused Words </a:t>
            </a:r>
            <a:r>
              <a:rPr lang="en-US" dirty="0"/>
              <a:t>for definitions and examples.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Cause:  one or more necessary elements missing from a sentence—subject, verb, or complete thought</a:t>
            </a:r>
          </a:p>
          <a:p>
            <a:r>
              <a:rPr lang="en-US" dirty="0"/>
              <a:t>Example:  Because Gwen went to UMBC.</a:t>
            </a:r>
          </a:p>
          <a:p>
            <a:r>
              <a:rPr lang="en-US" dirty="0"/>
              <a:t>Solutions:  </a:t>
            </a:r>
          </a:p>
          <a:p>
            <a:pPr lvl="1"/>
            <a:r>
              <a:rPr lang="en-US" dirty="0"/>
              <a:t>Supply the missing element.</a:t>
            </a:r>
          </a:p>
          <a:p>
            <a:pPr lvl="1"/>
            <a:r>
              <a:rPr lang="en-US" dirty="0"/>
              <a:t>Attach the fragment to the preceding or following sentence if the meanings are similar.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Comma Splice	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Cause:  a comma placed between two main clauses</a:t>
            </a:r>
          </a:p>
          <a:p>
            <a:r>
              <a:rPr lang="en-US" dirty="0"/>
              <a:t>Example:  Clint made many movies</a:t>
            </a:r>
            <a:r>
              <a:rPr lang="en-US" b="1" dirty="0"/>
              <a:t>,</a:t>
            </a:r>
            <a:r>
              <a:rPr lang="en-US" dirty="0"/>
              <a:t> he is both an actor and a director.</a:t>
            </a:r>
          </a:p>
          <a:p>
            <a:r>
              <a:rPr lang="en-US" dirty="0"/>
              <a:t>Solutions: </a:t>
            </a:r>
          </a:p>
          <a:p>
            <a:pPr lvl="1"/>
            <a:r>
              <a:rPr lang="en-US" dirty="0"/>
              <a:t>Place a comma and conjunction (and, but, or, so, nor, for, yet) between the clauses.</a:t>
            </a:r>
          </a:p>
          <a:p>
            <a:pPr lvl="1"/>
            <a:r>
              <a:rPr lang="en-US" dirty="0"/>
              <a:t>Place a semicolon between the clauses.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Fused and Run-on Sentences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 of fused sentence:  no punctuation between main clauses</a:t>
            </a:r>
          </a:p>
          <a:p>
            <a:r>
              <a:rPr lang="en-US" dirty="0"/>
              <a:t>Cause of run-on sentence:  conjunction without its comma between main clauses</a:t>
            </a:r>
          </a:p>
          <a:p>
            <a:r>
              <a:rPr lang="en-US" dirty="0"/>
              <a:t>Solutions:</a:t>
            </a:r>
          </a:p>
          <a:p>
            <a:pPr lvl="1"/>
            <a:r>
              <a:rPr lang="en-US" dirty="0"/>
              <a:t>See previous slide.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Agreement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Cause:  subjects, verbs, and pronouns don’t agree in gender and number</a:t>
            </a:r>
          </a:p>
          <a:p>
            <a:r>
              <a:rPr lang="en-US" dirty="0"/>
              <a:t>Example:  Northrop Grumman are hiring for their R&amp;D department.</a:t>
            </a:r>
          </a:p>
          <a:p>
            <a:r>
              <a:rPr lang="en-US" dirty="0"/>
              <a:t>Solutions:</a:t>
            </a:r>
          </a:p>
          <a:p>
            <a:pPr lvl="1"/>
            <a:r>
              <a:rPr lang="en-US" dirty="0"/>
              <a:t>Write in 3</a:t>
            </a:r>
            <a:r>
              <a:rPr lang="en-US" baseline="30000" dirty="0"/>
              <a:t>rd</a:t>
            </a:r>
            <a:r>
              <a:rPr lang="en-US" dirty="0"/>
              <a:t> person plural and the past tense rather than in 3</a:t>
            </a:r>
            <a:r>
              <a:rPr lang="en-US" baseline="30000" dirty="0"/>
              <a:t>rd</a:t>
            </a:r>
            <a:r>
              <a:rPr lang="en-US" dirty="0"/>
              <a:t> person singular and the present tense.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21</TotalTime>
  <Words>260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Papyrus</vt:lpstr>
      <vt:lpstr>Mountain Top</vt:lpstr>
      <vt:lpstr>QUICK-AND-DIRTY-GRAMMAR</vt:lpstr>
      <vt:lpstr>Contents</vt:lpstr>
      <vt:lpstr>Frequently Misused Words</vt:lpstr>
      <vt:lpstr>Fragments</vt:lpstr>
      <vt:lpstr>Comma Splice </vt:lpstr>
      <vt:lpstr>Fused and Run-on Sentences</vt:lpstr>
      <vt:lpstr>Agreement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QUICK-AND-DIRTY-GRAMMAR</dc:title>
  <dc:creator>lharris</dc:creator>
  <cp:lastModifiedBy>Owner</cp:lastModifiedBy>
  <cp:revision>4</cp:revision>
  <dcterms:created xsi:type="dcterms:W3CDTF">2005-10-27T16:04:45Z</dcterms:created>
  <dcterms:modified xsi:type="dcterms:W3CDTF">2012-05-29T01:10:09Z</dcterms:modified>
</cp:coreProperties>
</file>